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79" r:id="rId2"/>
    <p:sldId id="260" r:id="rId3"/>
    <p:sldId id="277" r:id="rId4"/>
    <p:sldId id="259" r:id="rId5"/>
    <p:sldId id="280" r:id="rId6"/>
    <p:sldId id="257" r:id="rId7"/>
    <p:sldId id="275" r:id="rId8"/>
    <p:sldId id="281" r:id="rId9"/>
    <p:sldId id="289" r:id="rId10"/>
    <p:sldId id="290" r:id="rId11"/>
    <p:sldId id="284" r:id="rId12"/>
    <p:sldId id="282" r:id="rId13"/>
    <p:sldId id="272" r:id="rId14"/>
    <p:sldId id="291" r:id="rId15"/>
    <p:sldId id="266" r:id="rId16"/>
    <p:sldId id="270" r:id="rId17"/>
    <p:sldId id="271" r:id="rId18"/>
    <p:sldId id="276" r:id="rId19"/>
    <p:sldId id="286" r:id="rId20"/>
    <p:sldId id="28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66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88" autoAdjust="0"/>
    <p:restoredTop sz="96450" autoAdjust="0"/>
  </p:normalViewPr>
  <p:slideViewPr>
    <p:cSldViewPr>
      <p:cViewPr>
        <p:scale>
          <a:sx n="64" d="100"/>
          <a:sy n="64" d="100"/>
        </p:scale>
        <p:origin x="-194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EBB88-4129-4560-9B0E-610228C3BC8A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D1026-ECDF-4A07-A79F-64CFFEEE8CE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D1026-ECDF-4A07-A79F-64CFFEEE8CE3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D1026-ECDF-4A07-A79F-64CFFEEE8CE3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76FE6-3FAC-45CA-ABDD-7FAC0270ABCC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415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483B9-D54F-439E-958C-CAC49EAEEEFD}" type="datetimeFigureOut">
              <a:rPr lang="en-IN" smtClean="0"/>
              <a:pPr/>
              <a:t>02-06-2021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33530-C27E-435B-A9C0-993B6CF76FE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43608" y="3429001"/>
            <a:ext cx="7056784" cy="8309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Dynamic Entrance Exam Performance Enhancement And Research</a:t>
            </a:r>
            <a:endParaRPr lang="en-IN" sz="2400" b="1" dirty="0">
              <a:solidFill>
                <a:srgbClr val="C00000"/>
              </a:solidFill>
            </a:endParaRPr>
          </a:p>
        </p:txBody>
      </p:sp>
      <p:sp>
        <p:nvSpPr>
          <p:cNvPr id="4" name="object 220"/>
          <p:cNvSpPr/>
          <p:nvPr/>
        </p:nvSpPr>
        <p:spPr>
          <a:xfrm>
            <a:off x="1215546" y="1719336"/>
            <a:ext cx="1175669" cy="1545394"/>
          </a:xfrm>
          <a:custGeom>
            <a:avLst/>
            <a:gdLst/>
            <a:ahLst/>
            <a:cxnLst/>
            <a:rect l="l" t="t" r="r" b="b"/>
            <a:pathLst>
              <a:path w="1175669" h="1545394">
                <a:moveTo>
                  <a:pt x="0" y="0"/>
                </a:moveTo>
                <a:lnTo>
                  <a:pt x="0" y="1545394"/>
                </a:lnTo>
                <a:lnTo>
                  <a:pt x="1175669" y="1545394"/>
                </a:lnTo>
                <a:lnTo>
                  <a:pt x="1175669" y="0"/>
                </a:lnTo>
                <a:lnTo>
                  <a:pt x="0" y="0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221"/>
          <p:cNvSpPr/>
          <p:nvPr/>
        </p:nvSpPr>
        <p:spPr>
          <a:xfrm>
            <a:off x="1195000" y="1699084"/>
            <a:ext cx="1216760" cy="1585901"/>
          </a:xfrm>
          <a:custGeom>
            <a:avLst/>
            <a:gdLst/>
            <a:ahLst/>
            <a:cxnLst/>
            <a:rect l="l" t="t" r="r" b="b"/>
            <a:pathLst>
              <a:path w="1216760" h="1585901">
                <a:moveTo>
                  <a:pt x="41089" y="1565647"/>
                </a:moveTo>
                <a:lnTo>
                  <a:pt x="1196214" y="1585901"/>
                </a:lnTo>
                <a:lnTo>
                  <a:pt x="1175669" y="1565647"/>
                </a:lnTo>
                <a:lnTo>
                  <a:pt x="1196214" y="1585901"/>
                </a:lnTo>
                <a:lnTo>
                  <a:pt x="1216760" y="1565647"/>
                </a:lnTo>
                <a:lnTo>
                  <a:pt x="1216760" y="20252"/>
                </a:lnTo>
                <a:lnTo>
                  <a:pt x="1196214" y="0"/>
                </a:lnTo>
                <a:lnTo>
                  <a:pt x="20544" y="0"/>
                </a:lnTo>
                <a:lnTo>
                  <a:pt x="20544" y="1545393"/>
                </a:lnTo>
                <a:lnTo>
                  <a:pt x="0" y="1565647"/>
                </a:lnTo>
                <a:lnTo>
                  <a:pt x="20544" y="1585901"/>
                </a:lnTo>
                <a:lnTo>
                  <a:pt x="41089" y="1565647"/>
                </a:lnTo>
                <a:lnTo>
                  <a:pt x="41089" y="20252"/>
                </a:lnTo>
                <a:lnTo>
                  <a:pt x="1175669" y="20252"/>
                </a:lnTo>
                <a:lnTo>
                  <a:pt x="1196214" y="40506"/>
                </a:lnTo>
                <a:lnTo>
                  <a:pt x="1196214" y="1545393"/>
                </a:lnTo>
                <a:lnTo>
                  <a:pt x="41089" y="1545392"/>
                </a:lnTo>
                <a:lnTo>
                  <a:pt x="41089" y="1565647"/>
                </a:lnTo>
                <a:close/>
              </a:path>
              <a:path w="1216760" h="1585901">
                <a:moveTo>
                  <a:pt x="1175669" y="40506"/>
                </a:moveTo>
                <a:lnTo>
                  <a:pt x="1175669" y="1545393"/>
                </a:lnTo>
                <a:lnTo>
                  <a:pt x="1196214" y="1545393"/>
                </a:lnTo>
                <a:lnTo>
                  <a:pt x="1196214" y="40506"/>
                </a:lnTo>
                <a:lnTo>
                  <a:pt x="1175669" y="20252"/>
                </a:lnTo>
                <a:lnTo>
                  <a:pt x="41089" y="20252"/>
                </a:lnTo>
                <a:lnTo>
                  <a:pt x="41089" y="40506"/>
                </a:lnTo>
                <a:lnTo>
                  <a:pt x="1175669" y="40506"/>
                </a:lnTo>
                <a:close/>
              </a:path>
              <a:path w="1216760" h="1585901">
                <a:moveTo>
                  <a:pt x="20544" y="1545393"/>
                </a:moveTo>
                <a:lnTo>
                  <a:pt x="20544" y="0"/>
                </a:lnTo>
                <a:lnTo>
                  <a:pt x="0" y="20252"/>
                </a:lnTo>
                <a:lnTo>
                  <a:pt x="0" y="1565647"/>
                </a:lnTo>
                <a:lnTo>
                  <a:pt x="20544" y="1545393"/>
                </a:lnTo>
                <a:close/>
              </a:path>
              <a:path w="1216760" h="1585901">
                <a:moveTo>
                  <a:pt x="41089" y="1565647"/>
                </a:moveTo>
                <a:lnTo>
                  <a:pt x="20544" y="1585901"/>
                </a:lnTo>
                <a:lnTo>
                  <a:pt x="1196214" y="1585901"/>
                </a:lnTo>
                <a:lnTo>
                  <a:pt x="41089" y="1565647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222"/>
          <p:cNvSpPr/>
          <p:nvPr/>
        </p:nvSpPr>
        <p:spPr>
          <a:xfrm>
            <a:off x="1572413" y="2006800"/>
            <a:ext cx="601049" cy="679154"/>
          </a:xfrm>
          <a:custGeom>
            <a:avLst/>
            <a:gdLst/>
            <a:ahLst/>
            <a:cxnLst/>
            <a:rect l="l" t="t" r="r" b="b"/>
            <a:pathLst>
              <a:path w="601049" h="679154">
                <a:moveTo>
                  <a:pt x="0" y="0"/>
                </a:moveTo>
                <a:lnTo>
                  <a:pt x="0" y="679154"/>
                </a:lnTo>
                <a:lnTo>
                  <a:pt x="154141" y="679154"/>
                </a:lnTo>
                <a:lnTo>
                  <a:pt x="601049" y="339570"/>
                </a:lnTo>
                <a:lnTo>
                  <a:pt x="154141" y="0"/>
                </a:lnTo>
                <a:lnTo>
                  <a:pt x="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223"/>
          <p:cNvSpPr/>
          <p:nvPr/>
        </p:nvSpPr>
        <p:spPr>
          <a:xfrm>
            <a:off x="1557217" y="1991763"/>
            <a:ext cx="625539" cy="709228"/>
          </a:xfrm>
          <a:custGeom>
            <a:avLst/>
            <a:gdLst/>
            <a:ahLst/>
            <a:cxnLst/>
            <a:rect l="l" t="t" r="r" b="b"/>
            <a:pathLst>
              <a:path w="625539" h="709228">
                <a:moveTo>
                  <a:pt x="625539" y="366473"/>
                </a:moveTo>
                <a:lnTo>
                  <a:pt x="606949" y="342742"/>
                </a:lnTo>
                <a:lnTo>
                  <a:pt x="591333" y="354608"/>
                </a:lnTo>
                <a:lnTo>
                  <a:pt x="169336" y="679155"/>
                </a:lnTo>
                <a:lnTo>
                  <a:pt x="30392" y="679155"/>
                </a:lnTo>
                <a:lnTo>
                  <a:pt x="30392" y="694192"/>
                </a:lnTo>
                <a:lnTo>
                  <a:pt x="15195" y="709228"/>
                </a:lnTo>
                <a:lnTo>
                  <a:pt x="169336" y="709228"/>
                </a:lnTo>
                <a:lnTo>
                  <a:pt x="160041" y="682326"/>
                </a:lnTo>
                <a:lnTo>
                  <a:pt x="169336" y="709228"/>
                </a:lnTo>
                <a:lnTo>
                  <a:pt x="174459" y="709228"/>
                </a:lnTo>
                <a:lnTo>
                  <a:pt x="178633" y="706057"/>
                </a:lnTo>
                <a:lnTo>
                  <a:pt x="606949" y="366473"/>
                </a:lnTo>
                <a:lnTo>
                  <a:pt x="625539" y="366473"/>
                </a:lnTo>
                <a:close/>
              </a:path>
              <a:path w="625539" h="709228">
                <a:moveTo>
                  <a:pt x="15195" y="679155"/>
                </a:moveTo>
                <a:lnTo>
                  <a:pt x="15195" y="0"/>
                </a:lnTo>
                <a:lnTo>
                  <a:pt x="0" y="15038"/>
                </a:lnTo>
                <a:lnTo>
                  <a:pt x="0" y="694192"/>
                </a:lnTo>
                <a:lnTo>
                  <a:pt x="15195" y="679155"/>
                </a:lnTo>
                <a:close/>
              </a:path>
              <a:path w="625539" h="709228">
                <a:moveTo>
                  <a:pt x="169336" y="679155"/>
                </a:moveTo>
                <a:lnTo>
                  <a:pt x="591333" y="354608"/>
                </a:lnTo>
                <a:lnTo>
                  <a:pt x="164215" y="679155"/>
                </a:lnTo>
                <a:lnTo>
                  <a:pt x="169336" y="679155"/>
                </a:lnTo>
                <a:close/>
              </a:path>
              <a:path w="625539" h="709228">
                <a:moveTo>
                  <a:pt x="606949" y="366473"/>
                </a:moveTo>
                <a:lnTo>
                  <a:pt x="178633" y="706057"/>
                </a:lnTo>
                <a:lnTo>
                  <a:pt x="625539" y="366473"/>
                </a:lnTo>
                <a:lnTo>
                  <a:pt x="606949" y="366473"/>
                </a:lnTo>
                <a:close/>
              </a:path>
              <a:path w="625539" h="709228">
                <a:moveTo>
                  <a:pt x="625539" y="366473"/>
                </a:moveTo>
                <a:lnTo>
                  <a:pt x="625539" y="342742"/>
                </a:lnTo>
                <a:lnTo>
                  <a:pt x="178633" y="3172"/>
                </a:lnTo>
                <a:lnTo>
                  <a:pt x="169336" y="30074"/>
                </a:lnTo>
                <a:lnTo>
                  <a:pt x="178633" y="3172"/>
                </a:lnTo>
                <a:lnTo>
                  <a:pt x="174456" y="0"/>
                </a:lnTo>
                <a:lnTo>
                  <a:pt x="15195" y="0"/>
                </a:lnTo>
                <a:lnTo>
                  <a:pt x="15195" y="679155"/>
                </a:lnTo>
                <a:lnTo>
                  <a:pt x="0" y="694192"/>
                </a:lnTo>
                <a:lnTo>
                  <a:pt x="15195" y="709228"/>
                </a:lnTo>
                <a:lnTo>
                  <a:pt x="30392" y="694192"/>
                </a:lnTo>
                <a:lnTo>
                  <a:pt x="30392" y="15038"/>
                </a:lnTo>
                <a:lnTo>
                  <a:pt x="160041" y="26903"/>
                </a:lnTo>
                <a:lnTo>
                  <a:pt x="164215" y="30074"/>
                </a:lnTo>
                <a:lnTo>
                  <a:pt x="591333" y="354608"/>
                </a:lnTo>
                <a:lnTo>
                  <a:pt x="606949" y="342742"/>
                </a:lnTo>
                <a:lnTo>
                  <a:pt x="625539" y="366473"/>
                </a:lnTo>
                <a:close/>
              </a:path>
              <a:path w="625539" h="709228">
                <a:moveTo>
                  <a:pt x="30392" y="15038"/>
                </a:moveTo>
                <a:lnTo>
                  <a:pt x="30392" y="30074"/>
                </a:lnTo>
                <a:lnTo>
                  <a:pt x="164215" y="30074"/>
                </a:lnTo>
                <a:lnTo>
                  <a:pt x="160041" y="26903"/>
                </a:lnTo>
                <a:lnTo>
                  <a:pt x="30392" y="15038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224"/>
          <p:cNvSpPr/>
          <p:nvPr/>
        </p:nvSpPr>
        <p:spPr>
          <a:xfrm>
            <a:off x="1433314" y="2139723"/>
            <a:ext cx="550396" cy="413294"/>
          </a:xfrm>
          <a:custGeom>
            <a:avLst/>
            <a:gdLst/>
            <a:ahLst/>
            <a:cxnLst/>
            <a:rect l="l" t="t" r="r" b="b"/>
            <a:pathLst>
              <a:path w="550396" h="413294">
                <a:moveTo>
                  <a:pt x="279168" y="0"/>
                </a:moveTo>
                <a:lnTo>
                  <a:pt x="273362" y="0"/>
                </a:lnTo>
                <a:lnTo>
                  <a:pt x="273362" y="153324"/>
                </a:lnTo>
                <a:lnTo>
                  <a:pt x="0" y="153324"/>
                </a:lnTo>
                <a:lnTo>
                  <a:pt x="0" y="268855"/>
                </a:lnTo>
                <a:lnTo>
                  <a:pt x="273362" y="268855"/>
                </a:lnTo>
                <a:lnTo>
                  <a:pt x="273362" y="413294"/>
                </a:lnTo>
                <a:lnTo>
                  <a:pt x="279168" y="413294"/>
                </a:lnTo>
                <a:lnTo>
                  <a:pt x="550396" y="206648"/>
                </a:lnTo>
                <a:lnTo>
                  <a:pt x="279168" y="0"/>
                </a:lnTo>
                <a:close/>
              </a:path>
            </a:pathLst>
          </a:custGeom>
          <a:solidFill>
            <a:srgbClr val="EB268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25"/>
          <p:cNvSpPr/>
          <p:nvPr/>
        </p:nvSpPr>
        <p:spPr>
          <a:xfrm>
            <a:off x="1343174" y="2880146"/>
            <a:ext cx="920415" cy="173099"/>
          </a:xfrm>
          <a:custGeom>
            <a:avLst/>
            <a:gdLst/>
            <a:ahLst/>
            <a:cxnLst/>
            <a:rect l="l" t="t" r="r" b="b"/>
            <a:pathLst>
              <a:path w="920415" h="173099">
                <a:moveTo>
                  <a:pt x="391427" y="138474"/>
                </a:moveTo>
                <a:lnTo>
                  <a:pt x="391427" y="100404"/>
                </a:lnTo>
                <a:lnTo>
                  <a:pt x="434235" y="100404"/>
                </a:lnTo>
                <a:lnTo>
                  <a:pt x="434235" y="67453"/>
                </a:lnTo>
                <a:lnTo>
                  <a:pt x="391427" y="67453"/>
                </a:lnTo>
                <a:lnTo>
                  <a:pt x="391427" y="34650"/>
                </a:lnTo>
                <a:lnTo>
                  <a:pt x="437177" y="34650"/>
                </a:lnTo>
                <a:lnTo>
                  <a:pt x="437177" y="0"/>
                </a:lnTo>
                <a:lnTo>
                  <a:pt x="322851" y="0"/>
                </a:lnTo>
                <a:lnTo>
                  <a:pt x="322851" y="173099"/>
                </a:lnTo>
                <a:lnTo>
                  <a:pt x="441741" y="173099"/>
                </a:lnTo>
                <a:lnTo>
                  <a:pt x="441741" y="138474"/>
                </a:lnTo>
                <a:lnTo>
                  <a:pt x="391427" y="138474"/>
                </a:lnTo>
                <a:close/>
              </a:path>
              <a:path w="920415" h="173099">
                <a:moveTo>
                  <a:pt x="461404" y="173099"/>
                </a:moveTo>
                <a:lnTo>
                  <a:pt x="529991" y="173099"/>
                </a:lnTo>
                <a:lnTo>
                  <a:pt x="529991" y="103395"/>
                </a:lnTo>
                <a:lnTo>
                  <a:pt x="548380" y="103395"/>
                </a:lnTo>
                <a:lnTo>
                  <a:pt x="534988" y="73760"/>
                </a:lnTo>
                <a:lnTo>
                  <a:pt x="529991" y="73660"/>
                </a:lnTo>
                <a:lnTo>
                  <a:pt x="529991" y="29610"/>
                </a:lnTo>
                <a:lnTo>
                  <a:pt x="538883" y="29610"/>
                </a:lnTo>
                <a:lnTo>
                  <a:pt x="545800" y="250"/>
                </a:lnTo>
                <a:lnTo>
                  <a:pt x="530426" y="0"/>
                </a:lnTo>
                <a:lnTo>
                  <a:pt x="461404" y="0"/>
                </a:lnTo>
                <a:lnTo>
                  <a:pt x="461404" y="173099"/>
                </a:lnTo>
                <a:close/>
              </a:path>
              <a:path w="920415" h="173099">
                <a:moveTo>
                  <a:pt x="606419" y="24425"/>
                </a:moveTo>
                <a:lnTo>
                  <a:pt x="604630" y="19286"/>
                </a:lnTo>
                <a:lnTo>
                  <a:pt x="601188" y="14861"/>
                </a:lnTo>
                <a:lnTo>
                  <a:pt x="596124" y="11214"/>
                </a:lnTo>
                <a:lnTo>
                  <a:pt x="591124" y="7603"/>
                </a:lnTo>
                <a:lnTo>
                  <a:pt x="583567" y="4828"/>
                </a:lnTo>
                <a:lnTo>
                  <a:pt x="573505" y="2891"/>
                </a:lnTo>
                <a:lnTo>
                  <a:pt x="569797" y="2252"/>
                </a:lnTo>
                <a:lnTo>
                  <a:pt x="558929" y="1001"/>
                </a:lnTo>
                <a:lnTo>
                  <a:pt x="545800" y="250"/>
                </a:lnTo>
                <a:lnTo>
                  <a:pt x="538883" y="29610"/>
                </a:lnTo>
                <a:lnTo>
                  <a:pt x="544719" y="30521"/>
                </a:lnTo>
                <a:lnTo>
                  <a:pt x="547560" y="32307"/>
                </a:lnTo>
                <a:lnTo>
                  <a:pt x="550386" y="34056"/>
                </a:lnTo>
                <a:lnTo>
                  <a:pt x="551775" y="37933"/>
                </a:lnTo>
                <a:lnTo>
                  <a:pt x="551775" y="64462"/>
                </a:lnTo>
                <a:lnTo>
                  <a:pt x="550551" y="68695"/>
                </a:lnTo>
                <a:lnTo>
                  <a:pt x="545655" y="72749"/>
                </a:lnTo>
                <a:lnTo>
                  <a:pt x="541324" y="73760"/>
                </a:lnTo>
                <a:lnTo>
                  <a:pt x="534988" y="73760"/>
                </a:lnTo>
                <a:lnTo>
                  <a:pt x="548380" y="103395"/>
                </a:lnTo>
                <a:lnTo>
                  <a:pt x="561299" y="103018"/>
                </a:lnTo>
                <a:lnTo>
                  <a:pt x="574040" y="101672"/>
                </a:lnTo>
                <a:lnTo>
                  <a:pt x="584737" y="99341"/>
                </a:lnTo>
                <a:lnTo>
                  <a:pt x="594018" y="96602"/>
                </a:lnTo>
                <a:lnTo>
                  <a:pt x="600403" y="92740"/>
                </a:lnTo>
                <a:lnTo>
                  <a:pt x="603910" y="87671"/>
                </a:lnTo>
                <a:lnTo>
                  <a:pt x="607355" y="82631"/>
                </a:lnTo>
                <a:lnTo>
                  <a:pt x="609076" y="74570"/>
                </a:lnTo>
                <a:lnTo>
                  <a:pt x="609076" y="37602"/>
                </a:lnTo>
                <a:lnTo>
                  <a:pt x="608191" y="29610"/>
                </a:lnTo>
                <a:lnTo>
                  <a:pt x="606419" y="24425"/>
                </a:lnTo>
                <a:close/>
              </a:path>
              <a:path w="920415" h="173099">
                <a:moveTo>
                  <a:pt x="697391" y="138474"/>
                </a:moveTo>
                <a:lnTo>
                  <a:pt x="697391" y="100404"/>
                </a:lnTo>
                <a:lnTo>
                  <a:pt x="740189" y="100404"/>
                </a:lnTo>
                <a:lnTo>
                  <a:pt x="740189" y="67453"/>
                </a:lnTo>
                <a:lnTo>
                  <a:pt x="697391" y="67453"/>
                </a:lnTo>
                <a:lnTo>
                  <a:pt x="697391" y="34650"/>
                </a:lnTo>
                <a:lnTo>
                  <a:pt x="743130" y="34650"/>
                </a:lnTo>
                <a:lnTo>
                  <a:pt x="743130" y="0"/>
                </a:lnTo>
                <a:lnTo>
                  <a:pt x="628818" y="0"/>
                </a:lnTo>
                <a:lnTo>
                  <a:pt x="628818" y="173099"/>
                </a:lnTo>
                <a:lnTo>
                  <a:pt x="747694" y="173099"/>
                </a:lnTo>
                <a:lnTo>
                  <a:pt x="747694" y="138474"/>
                </a:lnTo>
                <a:lnTo>
                  <a:pt x="697391" y="138474"/>
                </a:lnTo>
                <a:close/>
              </a:path>
              <a:path w="920415" h="173099">
                <a:moveTo>
                  <a:pt x="845337" y="95048"/>
                </a:moveTo>
                <a:lnTo>
                  <a:pt x="851173" y="96174"/>
                </a:lnTo>
                <a:lnTo>
                  <a:pt x="855619" y="100581"/>
                </a:lnTo>
                <a:lnTo>
                  <a:pt x="856788" y="106323"/>
                </a:lnTo>
                <a:lnTo>
                  <a:pt x="856788" y="173099"/>
                </a:lnTo>
                <a:lnTo>
                  <a:pt x="920415" y="173099"/>
                </a:lnTo>
                <a:lnTo>
                  <a:pt x="920415" y="126986"/>
                </a:lnTo>
                <a:lnTo>
                  <a:pt x="919990" y="110424"/>
                </a:lnTo>
                <a:lnTo>
                  <a:pt x="918709" y="101823"/>
                </a:lnTo>
                <a:lnTo>
                  <a:pt x="917588" y="98733"/>
                </a:lnTo>
                <a:lnTo>
                  <a:pt x="914645" y="95336"/>
                </a:lnTo>
                <a:lnTo>
                  <a:pt x="910032" y="91649"/>
                </a:lnTo>
                <a:lnTo>
                  <a:pt x="897997" y="86118"/>
                </a:lnTo>
                <a:lnTo>
                  <a:pt x="882633" y="82743"/>
                </a:lnTo>
                <a:lnTo>
                  <a:pt x="856788" y="37490"/>
                </a:lnTo>
                <a:lnTo>
                  <a:pt x="856788" y="60116"/>
                </a:lnTo>
                <a:lnTo>
                  <a:pt x="855234" y="64637"/>
                </a:lnTo>
                <a:lnTo>
                  <a:pt x="852123" y="66034"/>
                </a:lnTo>
                <a:lnTo>
                  <a:pt x="849002" y="67414"/>
                </a:lnTo>
                <a:lnTo>
                  <a:pt x="843616" y="68112"/>
                </a:lnTo>
                <a:lnTo>
                  <a:pt x="835944" y="68112"/>
                </a:lnTo>
                <a:lnTo>
                  <a:pt x="835944" y="29610"/>
                </a:lnTo>
                <a:lnTo>
                  <a:pt x="843836" y="29610"/>
                </a:lnTo>
                <a:lnTo>
                  <a:pt x="849297" y="30485"/>
                </a:lnTo>
                <a:lnTo>
                  <a:pt x="848697" y="365"/>
                </a:lnTo>
                <a:lnTo>
                  <a:pt x="833460" y="91"/>
                </a:lnTo>
                <a:lnTo>
                  <a:pt x="767358" y="0"/>
                </a:lnTo>
                <a:lnTo>
                  <a:pt x="767358" y="173099"/>
                </a:lnTo>
                <a:lnTo>
                  <a:pt x="835944" y="173099"/>
                </a:lnTo>
                <a:lnTo>
                  <a:pt x="835944" y="95048"/>
                </a:lnTo>
                <a:lnTo>
                  <a:pt x="845337" y="95048"/>
                </a:lnTo>
                <a:close/>
              </a:path>
              <a:path w="920415" h="173099">
                <a:moveTo>
                  <a:pt x="861595" y="823"/>
                </a:moveTo>
                <a:lnTo>
                  <a:pt x="848697" y="365"/>
                </a:lnTo>
                <a:lnTo>
                  <a:pt x="849297" y="30485"/>
                </a:lnTo>
                <a:lnTo>
                  <a:pt x="852293" y="32195"/>
                </a:lnTo>
                <a:lnTo>
                  <a:pt x="855284" y="33916"/>
                </a:lnTo>
                <a:lnTo>
                  <a:pt x="856788" y="37490"/>
                </a:lnTo>
                <a:lnTo>
                  <a:pt x="882633" y="82743"/>
                </a:lnTo>
                <a:lnTo>
                  <a:pt x="890545" y="82035"/>
                </a:lnTo>
                <a:lnTo>
                  <a:pt x="904116" y="79150"/>
                </a:lnTo>
                <a:lnTo>
                  <a:pt x="912757" y="74419"/>
                </a:lnTo>
                <a:lnTo>
                  <a:pt x="918866" y="62774"/>
                </a:lnTo>
                <a:lnTo>
                  <a:pt x="920415" y="47271"/>
                </a:lnTo>
                <a:lnTo>
                  <a:pt x="919722" y="36813"/>
                </a:lnTo>
                <a:lnTo>
                  <a:pt x="916170" y="24240"/>
                </a:lnTo>
                <a:lnTo>
                  <a:pt x="909596" y="15016"/>
                </a:lnTo>
                <a:lnTo>
                  <a:pt x="905659" y="11756"/>
                </a:lnTo>
                <a:lnTo>
                  <a:pt x="894701" y="5799"/>
                </a:lnTo>
                <a:lnTo>
                  <a:pt x="881578" y="2458"/>
                </a:lnTo>
                <a:lnTo>
                  <a:pt x="872152" y="1465"/>
                </a:lnTo>
                <a:lnTo>
                  <a:pt x="861595" y="823"/>
                </a:lnTo>
                <a:close/>
              </a:path>
              <a:path w="920415" h="173099">
                <a:moveTo>
                  <a:pt x="81144" y="30153"/>
                </a:moveTo>
                <a:lnTo>
                  <a:pt x="83865" y="31179"/>
                </a:lnTo>
                <a:lnTo>
                  <a:pt x="86591" y="32195"/>
                </a:lnTo>
                <a:lnTo>
                  <a:pt x="88314" y="33840"/>
                </a:lnTo>
                <a:lnTo>
                  <a:pt x="89815" y="38251"/>
                </a:lnTo>
                <a:lnTo>
                  <a:pt x="90201" y="43254"/>
                </a:lnTo>
                <a:lnTo>
                  <a:pt x="90201" y="129899"/>
                </a:lnTo>
                <a:lnTo>
                  <a:pt x="89085" y="136980"/>
                </a:lnTo>
                <a:lnTo>
                  <a:pt x="86810" y="139604"/>
                </a:lnTo>
                <a:lnTo>
                  <a:pt x="86475" y="173099"/>
                </a:lnTo>
                <a:lnTo>
                  <a:pt x="100545" y="172930"/>
                </a:lnTo>
                <a:lnTo>
                  <a:pt x="113366" y="172349"/>
                </a:lnTo>
                <a:lnTo>
                  <a:pt x="123271" y="171353"/>
                </a:lnTo>
                <a:lnTo>
                  <a:pt x="131377" y="170146"/>
                </a:lnTo>
                <a:lnTo>
                  <a:pt x="138229" y="168109"/>
                </a:lnTo>
                <a:lnTo>
                  <a:pt x="143780" y="165143"/>
                </a:lnTo>
                <a:lnTo>
                  <a:pt x="149345" y="162191"/>
                </a:lnTo>
                <a:lnTo>
                  <a:pt x="155397" y="152855"/>
                </a:lnTo>
                <a:lnTo>
                  <a:pt x="158229" y="138026"/>
                </a:lnTo>
                <a:lnTo>
                  <a:pt x="158777" y="121677"/>
                </a:lnTo>
                <a:lnTo>
                  <a:pt x="158654" y="50515"/>
                </a:lnTo>
                <a:lnTo>
                  <a:pt x="157909" y="36901"/>
                </a:lnTo>
                <a:lnTo>
                  <a:pt x="156502" y="28077"/>
                </a:lnTo>
                <a:lnTo>
                  <a:pt x="154947" y="22489"/>
                </a:lnTo>
                <a:lnTo>
                  <a:pt x="151170" y="17385"/>
                </a:lnTo>
                <a:lnTo>
                  <a:pt x="145050" y="12823"/>
                </a:lnTo>
                <a:lnTo>
                  <a:pt x="132434" y="6452"/>
                </a:lnTo>
                <a:lnTo>
                  <a:pt x="118436" y="3003"/>
                </a:lnTo>
                <a:lnTo>
                  <a:pt x="107982" y="1711"/>
                </a:lnTo>
                <a:lnTo>
                  <a:pt x="97261" y="960"/>
                </a:lnTo>
                <a:lnTo>
                  <a:pt x="84242" y="426"/>
                </a:lnTo>
                <a:lnTo>
                  <a:pt x="68923" y="106"/>
                </a:lnTo>
                <a:lnTo>
                  <a:pt x="0" y="0"/>
                </a:lnTo>
                <a:lnTo>
                  <a:pt x="0" y="173099"/>
                </a:lnTo>
                <a:lnTo>
                  <a:pt x="68572" y="143468"/>
                </a:lnTo>
                <a:lnTo>
                  <a:pt x="68572" y="29610"/>
                </a:lnTo>
                <a:lnTo>
                  <a:pt x="76028" y="29610"/>
                </a:lnTo>
                <a:lnTo>
                  <a:pt x="81144" y="30153"/>
                </a:lnTo>
                <a:close/>
              </a:path>
              <a:path w="920415" h="173099">
                <a:moveTo>
                  <a:pt x="86475" y="173099"/>
                </a:moveTo>
                <a:lnTo>
                  <a:pt x="86810" y="139604"/>
                </a:lnTo>
                <a:lnTo>
                  <a:pt x="84535" y="142200"/>
                </a:lnTo>
                <a:lnTo>
                  <a:pt x="78418" y="143468"/>
                </a:lnTo>
                <a:lnTo>
                  <a:pt x="68572" y="143468"/>
                </a:lnTo>
                <a:lnTo>
                  <a:pt x="0" y="173099"/>
                </a:lnTo>
                <a:lnTo>
                  <a:pt x="86475" y="173099"/>
                </a:lnTo>
                <a:close/>
              </a:path>
              <a:path w="920415" h="173099">
                <a:moveTo>
                  <a:pt x="252874" y="138474"/>
                </a:moveTo>
                <a:lnTo>
                  <a:pt x="252874" y="100404"/>
                </a:lnTo>
                <a:lnTo>
                  <a:pt x="295671" y="100404"/>
                </a:lnTo>
                <a:lnTo>
                  <a:pt x="295671" y="67453"/>
                </a:lnTo>
                <a:lnTo>
                  <a:pt x="252874" y="67453"/>
                </a:lnTo>
                <a:lnTo>
                  <a:pt x="252874" y="34650"/>
                </a:lnTo>
                <a:lnTo>
                  <a:pt x="298626" y="34650"/>
                </a:lnTo>
                <a:lnTo>
                  <a:pt x="298626" y="0"/>
                </a:lnTo>
                <a:lnTo>
                  <a:pt x="184302" y="0"/>
                </a:lnTo>
                <a:lnTo>
                  <a:pt x="184302" y="173099"/>
                </a:lnTo>
                <a:lnTo>
                  <a:pt x="303176" y="173099"/>
                </a:lnTo>
                <a:lnTo>
                  <a:pt x="303176" y="138474"/>
                </a:lnTo>
                <a:lnTo>
                  <a:pt x="252874" y="138474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26"/>
          <p:cNvSpPr/>
          <p:nvPr/>
        </p:nvSpPr>
        <p:spPr>
          <a:xfrm>
            <a:off x="2097239" y="1811568"/>
            <a:ext cx="162767" cy="223876"/>
          </a:xfrm>
          <a:custGeom>
            <a:avLst/>
            <a:gdLst/>
            <a:ahLst/>
            <a:cxnLst/>
            <a:rect l="l" t="t" r="r" b="b"/>
            <a:pathLst>
              <a:path w="162767" h="223876">
                <a:moveTo>
                  <a:pt x="22561" y="178898"/>
                </a:moveTo>
                <a:lnTo>
                  <a:pt x="25942" y="183139"/>
                </a:lnTo>
                <a:lnTo>
                  <a:pt x="29509" y="187192"/>
                </a:lnTo>
                <a:lnTo>
                  <a:pt x="33261" y="191080"/>
                </a:lnTo>
                <a:lnTo>
                  <a:pt x="37205" y="194778"/>
                </a:lnTo>
                <a:lnTo>
                  <a:pt x="41320" y="198299"/>
                </a:lnTo>
                <a:lnTo>
                  <a:pt x="45615" y="201632"/>
                </a:lnTo>
                <a:lnTo>
                  <a:pt x="50069" y="204750"/>
                </a:lnTo>
                <a:lnTo>
                  <a:pt x="54687" y="207647"/>
                </a:lnTo>
                <a:lnTo>
                  <a:pt x="59429" y="210337"/>
                </a:lnTo>
                <a:lnTo>
                  <a:pt x="64321" y="212817"/>
                </a:lnTo>
                <a:lnTo>
                  <a:pt x="69364" y="215056"/>
                </a:lnTo>
                <a:lnTo>
                  <a:pt x="74531" y="217073"/>
                </a:lnTo>
                <a:lnTo>
                  <a:pt x="79783" y="218829"/>
                </a:lnTo>
                <a:lnTo>
                  <a:pt x="85190" y="220331"/>
                </a:lnTo>
                <a:lnTo>
                  <a:pt x="90676" y="221583"/>
                </a:lnTo>
                <a:lnTo>
                  <a:pt x="96274" y="222587"/>
                </a:lnTo>
                <a:lnTo>
                  <a:pt x="101963" y="223286"/>
                </a:lnTo>
                <a:lnTo>
                  <a:pt x="107726" y="223718"/>
                </a:lnTo>
                <a:lnTo>
                  <a:pt x="113544" y="223876"/>
                </a:lnTo>
                <a:lnTo>
                  <a:pt x="119362" y="223718"/>
                </a:lnTo>
                <a:lnTo>
                  <a:pt x="125125" y="223286"/>
                </a:lnTo>
                <a:lnTo>
                  <a:pt x="130813" y="222587"/>
                </a:lnTo>
                <a:lnTo>
                  <a:pt x="136411" y="221583"/>
                </a:lnTo>
                <a:lnTo>
                  <a:pt x="141898" y="220331"/>
                </a:lnTo>
                <a:lnTo>
                  <a:pt x="147300" y="218829"/>
                </a:lnTo>
                <a:lnTo>
                  <a:pt x="152557" y="217073"/>
                </a:lnTo>
                <a:lnTo>
                  <a:pt x="157720" y="215056"/>
                </a:lnTo>
                <a:lnTo>
                  <a:pt x="162767" y="212817"/>
                </a:lnTo>
                <a:lnTo>
                  <a:pt x="157784" y="202643"/>
                </a:lnTo>
                <a:lnTo>
                  <a:pt x="153277" y="204660"/>
                </a:lnTo>
                <a:lnTo>
                  <a:pt x="148654" y="206452"/>
                </a:lnTo>
                <a:lnTo>
                  <a:pt x="143888" y="208037"/>
                </a:lnTo>
                <a:lnTo>
                  <a:pt x="139068" y="209401"/>
                </a:lnTo>
                <a:lnTo>
                  <a:pt x="134122" y="210524"/>
                </a:lnTo>
                <a:lnTo>
                  <a:pt x="129106" y="211391"/>
                </a:lnTo>
                <a:lnTo>
                  <a:pt x="124002" y="212046"/>
                </a:lnTo>
                <a:lnTo>
                  <a:pt x="118822" y="212435"/>
                </a:lnTo>
                <a:lnTo>
                  <a:pt x="108266" y="212435"/>
                </a:lnTo>
                <a:lnTo>
                  <a:pt x="103085" y="212046"/>
                </a:lnTo>
                <a:lnTo>
                  <a:pt x="97981" y="211391"/>
                </a:lnTo>
                <a:lnTo>
                  <a:pt x="92966" y="210524"/>
                </a:lnTo>
                <a:lnTo>
                  <a:pt x="88019" y="209401"/>
                </a:lnTo>
                <a:lnTo>
                  <a:pt x="83196" y="208037"/>
                </a:lnTo>
                <a:lnTo>
                  <a:pt x="78433" y="206452"/>
                </a:lnTo>
                <a:lnTo>
                  <a:pt x="73807" y="204660"/>
                </a:lnTo>
                <a:lnTo>
                  <a:pt x="69303" y="202643"/>
                </a:lnTo>
                <a:lnTo>
                  <a:pt x="64900" y="200430"/>
                </a:lnTo>
                <a:lnTo>
                  <a:pt x="60613" y="198000"/>
                </a:lnTo>
                <a:lnTo>
                  <a:pt x="56484" y="195367"/>
                </a:lnTo>
                <a:lnTo>
                  <a:pt x="52485" y="192559"/>
                </a:lnTo>
                <a:lnTo>
                  <a:pt x="48635" y="189579"/>
                </a:lnTo>
                <a:lnTo>
                  <a:pt x="44924" y="186419"/>
                </a:lnTo>
                <a:lnTo>
                  <a:pt x="41382" y="183074"/>
                </a:lnTo>
                <a:lnTo>
                  <a:pt x="37990" y="179583"/>
                </a:lnTo>
                <a:lnTo>
                  <a:pt x="34784" y="175925"/>
                </a:lnTo>
                <a:lnTo>
                  <a:pt x="31762" y="172130"/>
                </a:lnTo>
                <a:lnTo>
                  <a:pt x="28911" y="168184"/>
                </a:lnTo>
                <a:lnTo>
                  <a:pt x="26244" y="164117"/>
                </a:lnTo>
                <a:lnTo>
                  <a:pt x="23782" y="159886"/>
                </a:lnTo>
                <a:lnTo>
                  <a:pt x="21539" y="155548"/>
                </a:lnTo>
                <a:lnTo>
                  <a:pt x="19490" y="151105"/>
                </a:lnTo>
                <a:lnTo>
                  <a:pt x="17673" y="146541"/>
                </a:lnTo>
                <a:lnTo>
                  <a:pt x="16066" y="141851"/>
                </a:lnTo>
                <a:lnTo>
                  <a:pt x="14685" y="137095"/>
                </a:lnTo>
                <a:lnTo>
                  <a:pt x="13543" y="132220"/>
                </a:lnTo>
                <a:lnTo>
                  <a:pt x="12665" y="127270"/>
                </a:lnTo>
                <a:lnTo>
                  <a:pt x="12002" y="122241"/>
                </a:lnTo>
                <a:lnTo>
                  <a:pt x="11606" y="117133"/>
                </a:lnTo>
                <a:lnTo>
                  <a:pt x="11214" y="160459"/>
                </a:lnTo>
                <a:lnTo>
                  <a:pt x="13731" y="165286"/>
                </a:lnTo>
                <a:lnTo>
                  <a:pt x="16459" y="169956"/>
                </a:lnTo>
                <a:lnTo>
                  <a:pt x="19400" y="174513"/>
                </a:lnTo>
                <a:lnTo>
                  <a:pt x="22561" y="178898"/>
                </a:lnTo>
                <a:close/>
              </a:path>
              <a:path w="162767" h="223876">
                <a:moveTo>
                  <a:pt x="201142" y="183139"/>
                </a:moveTo>
                <a:lnTo>
                  <a:pt x="207684" y="174513"/>
                </a:lnTo>
                <a:lnTo>
                  <a:pt x="213354" y="165286"/>
                </a:lnTo>
                <a:lnTo>
                  <a:pt x="218142" y="155483"/>
                </a:lnTo>
                <a:lnTo>
                  <a:pt x="221973" y="145213"/>
                </a:lnTo>
                <a:lnTo>
                  <a:pt x="224763" y="134473"/>
                </a:lnTo>
                <a:lnTo>
                  <a:pt x="226484" y="123350"/>
                </a:lnTo>
                <a:lnTo>
                  <a:pt x="227088" y="111931"/>
                </a:lnTo>
                <a:lnTo>
                  <a:pt x="226922" y="106196"/>
                </a:lnTo>
                <a:lnTo>
                  <a:pt x="225778" y="94907"/>
                </a:lnTo>
                <a:lnTo>
                  <a:pt x="223492" y="83981"/>
                </a:lnTo>
                <a:lnTo>
                  <a:pt x="220187" y="73469"/>
                </a:lnTo>
                <a:lnTo>
                  <a:pt x="215874" y="63407"/>
                </a:lnTo>
                <a:lnTo>
                  <a:pt x="210625" y="53910"/>
                </a:lnTo>
                <a:lnTo>
                  <a:pt x="204523" y="44968"/>
                </a:lnTo>
                <a:lnTo>
                  <a:pt x="197575" y="36676"/>
                </a:lnTo>
                <a:lnTo>
                  <a:pt x="189882" y="29091"/>
                </a:lnTo>
                <a:lnTo>
                  <a:pt x="181472" y="22240"/>
                </a:lnTo>
                <a:lnTo>
                  <a:pt x="172401" y="16225"/>
                </a:lnTo>
                <a:lnTo>
                  <a:pt x="162767" y="11055"/>
                </a:lnTo>
                <a:lnTo>
                  <a:pt x="152557" y="6800"/>
                </a:lnTo>
                <a:lnTo>
                  <a:pt x="141898" y="3542"/>
                </a:lnTo>
                <a:lnTo>
                  <a:pt x="130813" y="1289"/>
                </a:lnTo>
                <a:lnTo>
                  <a:pt x="119362" y="158"/>
                </a:lnTo>
                <a:lnTo>
                  <a:pt x="113544" y="0"/>
                </a:lnTo>
                <a:lnTo>
                  <a:pt x="107726" y="158"/>
                </a:lnTo>
                <a:lnTo>
                  <a:pt x="96274" y="1289"/>
                </a:lnTo>
                <a:lnTo>
                  <a:pt x="85190" y="3542"/>
                </a:lnTo>
                <a:lnTo>
                  <a:pt x="74531" y="6800"/>
                </a:lnTo>
                <a:lnTo>
                  <a:pt x="64321" y="11055"/>
                </a:lnTo>
                <a:lnTo>
                  <a:pt x="54687" y="16225"/>
                </a:lnTo>
                <a:lnTo>
                  <a:pt x="45615" y="22240"/>
                </a:lnTo>
                <a:lnTo>
                  <a:pt x="37205" y="29091"/>
                </a:lnTo>
                <a:lnTo>
                  <a:pt x="29509" y="36676"/>
                </a:lnTo>
                <a:lnTo>
                  <a:pt x="22561" y="44968"/>
                </a:lnTo>
                <a:lnTo>
                  <a:pt x="16459" y="53910"/>
                </a:lnTo>
                <a:lnTo>
                  <a:pt x="11214" y="63407"/>
                </a:lnTo>
                <a:lnTo>
                  <a:pt x="6901" y="73469"/>
                </a:lnTo>
                <a:lnTo>
                  <a:pt x="3596" y="83981"/>
                </a:lnTo>
                <a:lnTo>
                  <a:pt x="1310" y="94907"/>
                </a:lnTo>
                <a:lnTo>
                  <a:pt x="166" y="106196"/>
                </a:lnTo>
                <a:lnTo>
                  <a:pt x="0" y="111931"/>
                </a:lnTo>
                <a:lnTo>
                  <a:pt x="166" y="117665"/>
                </a:lnTo>
                <a:lnTo>
                  <a:pt x="1310" y="128955"/>
                </a:lnTo>
                <a:lnTo>
                  <a:pt x="3596" y="139881"/>
                </a:lnTo>
                <a:lnTo>
                  <a:pt x="6901" y="150393"/>
                </a:lnTo>
                <a:lnTo>
                  <a:pt x="11214" y="160459"/>
                </a:lnTo>
                <a:lnTo>
                  <a:pt x="11606" y="117133"/>
                </a:lnTo>
                <a:lnTo>
                  <a:pt x="11606" y="106729"/>
                </a:lnTo>
                <a:lnTo>
                  <a:pt x="12002" y="101620"/>
                </a:lnTo>
                <a:lnTo>
                  <a:pt x="13543" y="91641"/>
                </a:lnTo>
                <a:lnTo>
                  <a:pt x="16066" y="82015"/>
                </a:lnTo>
                <a:lnTo>
                  <a:pt x="19490" y="72759"/>
                </a:lnTo>
                <a:lnTo>
                  <a:pt x="23782" y="63978"/>
                </a:lnTo>
                <a:lnTo>
                  <a:pt x="28911" y="55681"/>
                </a:lnTo>
                <a:lnTo>
                  <a:pt x="34784" y="47945"/>
                </a:lnTo>
                <a:lnTo>
                  <a:pt x="41382" y="40794"/>
                </a:lnTo>
                <a:lnTo>
                  <a:pt x="48635" y="34289"/>
                </a:lnTo>
                <a:lnTo>
                  <a:pt x="56484" y="28505"/>
                </a:lnTo>
                <a:lnTo>
                  <a:pt x="64900" y="23442"/>
                </a:lnTo>
                <a:lnTo>
                  <a:pt x="73807" y="19213"/>
                </a:lnTo>
                <a:lnTo>
                  <a:pt x="83196" y="15836"/>
                </a:lnTo>
                <a:lnTo>
                  <a:pt x="92966" y="13352"/>
                </a:lnTo>
                <a:lnTo>
                  <a:pt x="103085" y="11830"/>
                </a:lnTo>
                <a:lnTo>
                  <a:pt x="108266" y="11441"/>
                </a:lnTo>
                <a:lnTo>
                  <a:pt x="118822" y="11441"/>
                </a:lnTo>
                <a:lnTo>
                  <a:pt x="129106" y="12485"/>
                </a:lnTo>
                <a:lnTo>
                  <a:pt x="139068" y="14471"/>
                </a:lnTo>
                <a:lnTo>
                  <a:pt x="148654" y="17420"/>
                </a:lnTo>
                <a:lnTo>
                  <a:pt x="157784" y="21229"/>
                </a:lnTo>
                <a:lnTo>
                  <a:pt x="166475" y="25873"/>
                </a:lnTo>
                <a:lnTo>
                  <a:pt x="174603" y="31313"/>
                </a:lnTo>
                <a:lnTo>
                  <a:pt x="182163" y="37451"/>
                </a:lnTo>
                <a:lnTo>
                  <a:pt x="189094" y="44287"/>
                </a:lnTo>
                <a:lnTo>
                  <a:pt x="195322" y="51735"/>
                </a:lnTo>
                <a:lnTo>
                  <a:pt x="200840" y="59749"/>
                </a:lnTo>
                <a:lnTo>
                  <a:pt x="205549" y="68317"/>
                </a:lnTo>
                <a:lnTo>
                  <a:pt x="209415" y="77321"/>
                </a:lnTo>
                <a:lnTo>
                  <a:pt x="212403" y="86767"/>
                </a:lnTo>
                <a:lnTo>
                  <a:pt x="214422" y="96591"/>
                </a:lnTo>
                <a:lnTo>
                  <a:pt x="215482" y="106729"/>
                </a:lnTo>
                <a:lnTo>
                  <a:pt x="215482" y="117133"/>
                </a:lnTo>
                <a:lnTo>
                  <a:pt x="214422" y="127270"/>
                </a:lnTo>
                <a:lnTo>
                  <a:pt x="212403" y="137095"/>
                </a:lnTo>
                <a:lnTo>
                  <a:pt x="209415" y="146541"/>
                </a:lnTo>
                <a:lnTo>
                  <a:pt x="205549" y="155548"/>
                </a:lnTo>
                <a:lnTo>
                  <a:pt x="200840" y="164117"/>
                </a:lnTo>
                <a:lnTo>
                  <a:pt x="195322" y="172130"/>
                </a:lnTo>
                <a:lnTo>
                  <a:pt x="189094" y="179583"/>
                </a:lnTo>
                <a:lnTo>
                  <a:pt x="182163" y="186419"/>
                </a:lnTo>
                <a:lnTo>
                  <a:pt x="174603" y="192559"/>
                </a:lnTo>
                <a:lnTo>
                  <a:pt x="166475" y="198000"/>
                </a:lnTo>
                <a:lnTo>
                  <a:pt x="157784" y="202643"/>
                </a:lnTo>
                <a:lnTo>
                  <a:pt x="162767" y="212817"/>
                </a:lnTo>
                <a:lnTo>
                  <a:pt x="167659" y="210337"/>
                </a:lnTo>
                <a:lnTo>
                  <a:pt x="172401" y="207647"/>
                </a:lnTo>
                <a:lnTo>
                  <a:pt x="177018" y="204750"/>
                </a:lnTo>
                <a:lnTo>
                  <a:pt x="181472" y="201632"/>
                </a:lnTo>
                <a:lnTo>
                  <a:pt x="185767" y="198299"/>
                </a:lnTo>
                <a:lnTo>
                  <a:pt x="189882" y="194778"/>
                </a:lnTo>
                <a:lnTo>
                  <a:pt x="193827" y="191080"/>
                </a:lnTo>
                <a:lnTo>
                  <a:pt x="197575" y="187192"/>
                </a:lnTo>
                <a:lnTo>
                  <a:pt x="201142" y="183139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227"/>
          <p:cNvSpPr/>
          <p:nvPr/>
        </p:nvSpPr>
        <p:spPr>
          <a:xfrm>
            <a:off x="2169262" y="1861307"/>
            <a:ext cx="115495" cy="126615"/>
          </a:xfrm>
          <a:custGeom>
            <a:avLst/>
            <a:gdLst/>
            <a:ahLst/>
            <a:cxnLst/>
            <a:rect l="l" t="t" r="r" b="b"/>
            <a:pathLst>
              <a:path w="115495" h="126615">
                <a:moveTo>
                  <a:pt x="71542" y="50967"/>
                </a:moveTo>
                <a:lnTo>
                  <a:pt x="68458" y="51993"/>
                </a:lnTo>
                <a:lnTo>
                  <a:pt x="65347" y="53035"/>
                </a:lnTo>
                <a:lnTo>
                  <a:pt x="57575" y="53541"/>
                </a:lnTo>
                <a:lnTo>
                  <a:pt x="25960" y="53541"/>
                </a:lnTo>
                <a:lnTo>
                  <a:pt x="25960" y="21422"/>
                </a:lnTo>
                <a:lnTo>
                  <a:pt x="56700" y="21422"/>
                </a:lnTo>
                <a:lnTo>
                  <a:pt x="54618" y="0"/>
                </a:lnTo>
                <a:lnTo>
                  <a:pt x="0" y="0"/>
                </a:lnTo>
                <a:lnTo>
                  <a:pt x="0" y="126615"/>
                </a:lnTo>
                <a:lnTo>
                  <a:pt x="25960" y="126615"/>
                </a:lnTo>
                <a:lnTo>
                  <a:pt x="25960" y="73760"/>
                </a:lnTo>
                <a:lnTo>
                  <a:pt x="37177" y="73760"/>
                </a:lnTo>
                <a:lnTo>
                  <a:pt x="41508" y="74227"/>
                </a:lnTo>
                <a:lnTo>
                  <a:pt x="44273" y="75177"/>
                </a:lnTo>
                <a:lnTo>
                  <a:pt x="47009" y="76142"/>
                </a:lnTo>
                <a:lnTo>
                  <a:pt x="49618" y="77889"/>
                </a:lnTo>
                <a:lnTo>
                  <a:pt x="52073" y="80448"/>
                </a:lnTo>
                <a:lnTo>
                  <a:pt x="54529" y="83022"/>
                </a:lnTo>
                <a:lnTo>
                  <a:pt x="59076" y="89218"/>
                </a:lnTo>
                <a:lnTo>
                  <a:pt x="65732" y="99049"/>
                </a:lnTo>
                <a:lnTo>
                  <a:pt x="84495" y="126615"/>
                </a:lnTo>
                <a:lnTo>
                  <a:pt x="115495" y="126615"/>
                </a:lnTo>
                <a:lnTo>
                  <a:pt x="99802" y="101912"/>
                </a:lnTo>
                <a:lnTo>
                  <a:pt x="93607" y="92066"/>
                </a:lnTo>
                <a:lnTo>
                  <a:pt x="88712" y="85225"/>
                </a:lnTo>
                <a:lnTo>
                  <a:pt x="85050" y="81362"/>
                </a:lnTo>
                <a:lnTo>
                  <a:pt x="81414" y="77510"/>
                </a:lnTo>
                <a:lnTo>
                  <a:pt x="76774" y="73964"/>
                </a:lnTo>
                <a:lnTo>
                  <a:pt x="71158" y="70721"/>
                </a:lnTo>
                <a:lnTo>
                  <a:pt x="74181" y="70227"/>
                </a:lnTo>
                <a:lnTo>
                  <a:pt x="75718" y="46636"/>
                </a:lnTo>
                <a:lnTo>
                  <a:pt x="71542" y="50967"/>
                </a:lnTo>
                <a:close/>
              </a:path>
              <a:path w="115495" h="126615">
                <a:moveTo>
                  <a:pt x="105059" y="35487"/>
                </a:moveTo>
                <a:lnTo>
                  <a:pt x="105059" y="27999"/>
                </a:lnTo>
                <a:lnTo>
                  <a:pt x="103209" y="21372"/>
                </a:lnTo>
                <a:lnTo>
                  <a:pt x="99467" y="15533"/>
                </a:lnTo>
                <a:lnTo>
                  <a:pt x="95727" y="9730"/>
                </a:lnTo>
                <a:lnTo>
                  <a:pt x="90741" y="5690"/>
                </a:lnTo>
                <a:lnTo>
                  <a:pt x="84524" y="3422"/>
                </a:lnTo>
                <a:lnTo>
                  <a:pt x="81336" y="2441"/>
                </a:lnTo>
                <a:lnTo>
                  <a:pt x="69981" y="613"/>
                </a:lnTo>
                <a:lnTo>
                  <a:pt x="54618" y="0"/>
                </a:lnTo>
                <a:lnTo>
                  <a:pt x="56700" y="21422"/>
                </a:lnTo>
                <a:lnTo>
                  <a:pt x="63011" y="21577"/>
                </a:lnTo>
                <a:lnTo>
                  <a:pt x="65102" y="21840"/>
                </a:lnTo>
                <a:lnTo>
                  <a:pt x="69317" y="22553"/>
                </a:lnTo>
                <a:lnTo>
                  <a:pt x="72583" y="24198"/>
                </a:lnTo>
                <a:lnTo>
                  <a:pt x="74884" y="26822"/>
                </a:lnTo>
                <a:lnTo>
                  <a:pt x="77198" y="29457"/>
                </a:lnTo>
                <a:lnTo>
                  <a:pt x="78369" y="32877"/>
                </a:lnTo>
                <a:lnTo>
                  <a:pt x="78369" y="40946"/>
                </a:lnTo>
                <a:lnTo>
                  <a:pt x="77468" y="44103"/>
                </a:lnTo>
                <a:lnTo>
                  <a:pt x="75718" y="46636"/>
                </a:lnTo>
                <a:lnTo>
                  <a:pt x="74181" y="70227"/>
                </a:lnTo>
                <a:lnTo>
                  <a:pt x="87117" y="66051"/>
                </a:lnTo>
                <a:lnTo>
                  <a:pt x="96563" y="59049"/>
                </a:lnTo>
                <a:lnTo>
                  <a:pt x="102218" y="52858"/>
                </a:lnTo>
                <a:lnTo>
                  <a:pt x="105059" y="44988"/>
                </a:lnTo>
                <a:lnTo>
                  <a:pt x="105059" y="35487"/>
                </a:lnTo>
                <a:close/>
              </a:path>
            </a:pathLst>
          </a:custGeom>
          <a:solidFill>
            <a:srgbClr val="3634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4"/>
          <p:cNvSpPr txBox="1"/>
          <p:nvPr/>
        </p:nvSpPr>
        <p:spPr>
          <a:xfrm>
            <a:off x="1215546" y="1719336"/>
            <a:ext cx="1175669" cy="15453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grpSp>
        <p:nvGrpSpPr>
          <p:cNvPr id="16" name="Group 15"/>
          <p:cNvGrpSpPr/>
          <p:nvPr/>
        </p:nvGrpSpPr>
        <p:grpSpPr>
          <a:xfrm>
            <a:off x="2621829" y="1772817"/>
            <a:ext cx="5118524" cy="1440160"/>
            <a:chOff x="2466409" y="685627"/>
            <a:chExt cx="4038404" cy="906199"/>
          </a:xfrm>
        </p:grpSpPr>
        <p:sp>
          <p:nvSpPr>
            <p:cNvPr id="17" name="object 206"/>
            <p:cNvSpPr/>
            <p:nvPr/>
          </p:nvSpPr>
          <p:spPr>
            <a:xfrm>
              <a:off x="2466409" y="725921"/>
              <a:ext cx="3866789" cy="865905"/>
            </a:xfrm>
            <a:custGeom>
              <a:avLst/>
              <a:gdLst/>
              <a:ahLst/>
              <a:cxnLst/>
              <a:rect l="l" t="t" r="r" b="b"/>
              <a:pathLst>
                <a:path w="3866789" h="865905">
                  <a:moveTo>
                    <a:pt x="3829216" y="610701"/>
                  </a:moveTo>
                  <a:lnTo>
                    <a:pt x="3829230" y="848333"/>
                  </a:lnTo>
                  <a:lnTo>
                    <a:pt x="3601972" y="828854"/>
                  </a:lnTo>
                  <a:lnTo>
                    <a:pt x="3831926" y="856984"/>
                  </a:lnTo>
                  <a:lnTo>
                    <a:pt x="3834086" y="859835"/>
                  </a:lnTo>
                  <a:lnTo>
                    <a:pt x="3601972" y="828854"/>
                  </a:lnTo>
                  <a:lnTo>
                    <a:pt x="3842410" y="865073"/>
                  </a:lnTo>
                  <a:lnTo>
                    <a:pt x="3845135" y="865692"/>
                  </a:lnTo>
                  <a:lnTo>
                    <a:pt x="3601972" y="847379"/>
                  </a:lnTo>
                  <a:lnTo>
                    <a:pt x="3601972" y="571968"/>
                  </a:lnTo>
                  <a:lnTo>
                    <a:pt x="3583252" y="828854"/>
                  </a:lnTo>
                  <a:lnTo>
                    <a:pt x="3583252" y="847379"/>
                  </a:lnTo>
                  <a:lnTo>
                    <a:pt x="3847997" y="865905"/>
                  </a:lnTo>
                  <a:lnTo>
                    <a:pt x="3839850" y="864080"/>
                  </a:lnTo>
                  <a:lnTo>
                    <a:pt x="3836755" y="862225"/>
                  </a:lnTo>
                  <a:lnTo>
                    <a:pt x="3847997" y="865905"/>
                  </a:lnTo>
                  <a:lnTo>
                    <a:pt x="3830346" y="853747"/>
                  </a:lnTo>
                  <a:lnTo>
                    <a:pt x="3829587" y="851112"/>
                  </a:lnTo>
                  <a:lnTo>
                    <a:pt x="3847997" y="865905"/>
                  </a:lnTo>
                  <a:lnTo>
                    <a:pt x="3847997" y="828854"/>
                  </a:lnTo>
                  <a:lnTo>
                    <a:pt x="3866789" y="628765"/>
                  </a:lnTo>
                  <a:lnTo>
                    <a:pt x="3830511" y="521507"/>
                  </a:lnTo>
                  <a:lnTo>
                    <a:pt x="3829216" y="610701"/>
                  </a:lnTo>
                  <a:close/>
                </a:path>
                <a:path w="3866789" h="865905">
                  <a:moveTo>
                    <a:pt x="3830511" y="521507"/>
                  </a:moveTo>
                  <a:lnTo>
                    <a:pt x="3866789" y="628765"/>
                  </a:lnTo>
                  <a:lnTo>
                    <a:pt x="3833684" y="523167"/>
                  </a:lnTo>
                  <a:lnTo>
                    <a:pt x="3840829" y="506088"/>
                  </a:lnTo>
                  <a:lnTo>
                    <a:pt x="3827703" y="519275"/>
                  </a:lnTo>
                  <a:lnTo>
                    <a:pt x="3827729" y="552748"/>
                  </a:lnTo>
                  <a:lnTo>
                    <a:pt x="3827931" y="556665"/>
                  </a:lnTo>
                  <a:lnTo>
                    <a:pt x="3828117" y="560809"/>
                  </a:lnTo>
                  <a:lnTo>
                    <a:pt x="3828290" y="565103"/>
                  </a:lnTo>
                  <a:lnTo>
                    <a:pt x="3828449" y="569553"/>
                  </a:lnTo>
                  <a:lnTo>
                    <a:pt x="3828592" y="574154"/>
                  </a:lnTo>
                  <a:lnTo>
                    <a:pt x="3828722" y="578905"/>
                  </a:lnTo>
                  <a:lnTo>
                    <a:pt x="3828942" y="588867"/>
                  </a:lnTo>
                  <a:lnTo>
                    <a:pt x="3829108" y="599516"/>
                  </a:lnTo>
                  <a:lnTo>
                    <a:pt x="3829216" y="610701"/>
                  </a:lnTo>
                  <a:lnTo>
                    <a:pt x="3830511" y="521507"/>
                  </a:lnTo>
                  <a:close/>
                </a:path>
                <a:path w="3866789" h="865905">
                  <a:moveTo>
                    <a:pt x="3827703" y="519275"/>
                  </a:moveTo>
                  <a:lnTo>
                    <a:pt x="3840829" y="506088"/>
                  </a:lnTo>
                  <a:lnTo>
                    <a:pt x="3825360" y="516521"/>
                  </a:lnTo>
                  <a:lnTo>
                    <a:pt x="3825684" y="526900"/>
                  </a:lnTo>
                  <a:lnTo>
                    <a:pt x="3826000" y="529525"/>
                  </a:lnTo>
                  <a:lnTo>
                    <a:pt x="3826304" y="532372"/>
                  </a:lnTo>
                  <a:lnTo>
                    <a:pt x="3826512" y="535302"/>
                  </a:lnTo>
                  <a:lnTo>
                    <a:pt x="3826785" y="538459"/>
                  </a:lnTo>
                  <a:lnTo>
                    <a:pt x="3827042" y="541768"/>
                  </a:lnTo>
                  <a:lnTo>
                    <a:pt x="3827285" y="545299"/>
                  </a:lnTo>
                  <a:lnTo>
                    <a:pt x="3827517" y="548910"/>
                  </a:lnTo>
                  <a:lnTo>
                    <a:pt x="3827729" y="552748"/>
                  </a:lnTo>
                  <a:lnTo>
                    <a:pt x="3827703" y="519275"/>
                  </a:lnTo>
                  <a:close/>
                </a:path>
                <a:path w="3866789" h="865905">
                  <a:moveTo>
                    <a:pt x="3825360" y="516521"/>
                  </a:moveTo>
                  <a:lnTo>
                    <a:pt x="3840829" y="506088"/>
                  </a:lnTo>
                  <a:lnTo>
                    <a:pt x="3823575" y="513295"/>
                  </a:lnTo>
                  <a:lnTo>
                    <a:pt x="3823776" y="514861"/>
                  </a:lnTo>
                  <a:lnTo>
                    <a:pt x="3824420" y="518140"/>
                  </a:lnTo>
                  <a:lnTo>
                    <a:pt x="3825083" y="522108"/>
                  </a:lnTo>
                  <a:lnTo>
                    <a:pt x="3825684" y="526900"/>
                  </a:lnTo>
                  <a:lnTo>
                    <a:pt x="3825360" y="516521"/>
                  </a:lnTo>
                  <a:close/>
                </a:path>
                <a:path w="3866789" h="865905">
                  <a:moveTo>
                    <a:pt x="3821346" y="447382"/>
                  </a:moveTo>
                  <a:lnTo>
                    <a:pt x="3820039" y="446613"/>
                  </a:lnTo>
                  <a:lnTo>
                    <a:pt x="3820781" y="466942"/>
                  </a:lnTo>
                  <a:lnTo>
                    <a:pt x="3821857" y="508676"/>
                  </a:lnTo>
                  <a:lnTo>
                    <a:pt x="3822992" y="511733"/>
                  </a:lnTo>
                  <a:lnTo>
                    <a:pt x="3823776" y="514861"/>
                  </a:lnTo>
                  <a:lnTo>
                    <a:pt x="3823575" y="513295"/>
                  </a:lnTo>
                  <a:lnTo>
                    <a:pt x="3822998" y="511731"/>
                  </a:lnTo>
                  <a:lnTo>
                    <a:pt x="3822919" y="511517"/>
                  </a:lnTo>
                  <a:lnTo>
                    <a:pt x="3822379" y="463669"/>
                  </a:lnTo>
                  <a:lnTo>
                    <a:pt x="3821871" y="449766"/>
                  </a:lnTo>
                  <a:lnTo>
                    <a:pt x="3821346" y="447382"/>
                  </a:lnTo>
                  <a:close/>
                </a:path>
                <a:path w="3866789" h="865905">
                  <a:moveTo>
                    <a:pt x="3858666" y="500444"/>
                  </a:moveTo>
                  <a:lnTo>
                    <a:pt x="3857490" y="496991"/>
                  </a:lnTo>
                  <a:lnTo>
                    <a:pt x="3855989" y="493290"/>
                  </a:lnTo>
                  <a:lnTo>
                    <a:pt x="3854383" y="489625"/>
                  </a:lnTo>
                  <a:lnTo>
                    <a:pt x="3852457" y="486003"/>
                  </a:lnTo>
                  <a:lnTo>
                    <a:pt x="3850502" y="482490"/>
                  </a:lnTo>
                  <a:lnTo>
                    <a:pt x="3848299" y="478876"/>
                  </a:lnTo>
                  <a:lnTo>
                    <a:pt x="3845927" y="475369"/>
                  </a:lnTo>
                  <a:lnTo>
                    <a:pt x="3843381" y="471834"/>
                  </a:lnTo>
                  <a:lnTo>
                    <a:pt x="3840829" y="506088"/>
                  </a:lnTo>
                  <a:lnTo>
                    <a:pt x="3858730" y="500662"/>
                  </a:lnTo>
                  <a:lnTo>
                    <a:pt x="3858674" y="500466"/>
                  </a:lnTo>
                  <a:close/>
                </a:path>
                <a:path w="3866789" h="865905">
                  <a:moveTo>
                    <a:pt x="3840829" y="506088"/>
                  </a:moveTo>
                  <a:lnTo>
                    <a:pt x="3843381" y="471834"/>
                  </a:lnTo>
                  <a:lnTo>
                    <a:pt x="3840736" y="468335"/>
                  </a:lnTo>
                  <a:lnTo>
                    <a:pt x="3837848" y="464803"/>
                  </a:lnTo>
                  <a:lnTo>
                    <a:pt x="3834867" y="461387"/>
                  </a:lnTo>
                  <a:lnTo>
                    <a:pt x="3831718" y="457859"/>
                  </a:lnTo>
                  <a:lnTo>
                    <a:pt x="3828398" y="454378"/>
                  </a:lnTo>
                  <a:lnTo>
                    <a:pt x="3824917" y="450861"/>
                  </a:lnTo>
                  <a:lnTo>
                    <a:pt x="3823477" y="458442"/>
                  </a:lnTo>
                  <a:lnTo>
                    <a:pt x="3823121" y="461084"/>
                  </a:lnTo>
                  <a:lnTo>
                    <a:pt x="3822919" y="511517"/>
                  </a:lnTo>
                  <a:lnTo>
                    <a:pt x="3822998" y="511731"/>
                  </a:lnTo>
                  <a:lnTo>
                    <a:pt x="3823575" y="513295"/>
                  </a:lnTo>
                  <a:lnTo>
                    <a:pt x="3840829" y="506088"/>
                  </a:lnTo>
                  <a:close/>
                </a:path>
                <a:path w="3866789" h="865905">
                  <a:moveTo>
                    <a:pt x="3822919" y="511517"/>
                  </a:moveTo>
                  <a:lnTo>
                    <a:pt x="3823121" y="461084"/>
                  </a:lnTo>
                  <a:lnTo>
                    <a:pt x="3823023" y="453151"/>
                  </a:lnTo>
                  <a:lnTo>
                    <a:pt x="3824917" y="450861"/>
                  </a:lnTo>
                  <a:lnTo>
                    <a:pt x="3821346" y="447382"/>
                  </a:lnTo>
                  <a:lnTo>
                    <a:pt x="3821871" y="449766"/>
                  </a:lnTo>
                  <a:lnTo>
                    <a:pt x="3822379" y="463669"/>
                  </a:lnTo>
                  <a:lnTo>
                    <a:pt x="3822919" y="511517"/>
                  </a:lnTo>
                  <a:close/>
                </a:path>
                <a:path w="3866789" h="865905">
                  <a:moveTo>
                    <a:pt x="3866789" y="847379"/>
                  </a:moveTo>
                  <a:lnTo>
                    <a:pt x="3866789" y="628765"/>
                  </a:lnTo>
                  <a:lnTo>
                    <a:pt x="3847997" y="828854"/>
                  </a:lnTo>
                  <a:lnTo>
                    <a:pt x="3847997" y="865905"/>
                  </a:lnTo>
                  <a:lnTo>
                    <a:pt x="3850859" y="865692"/>
                  </a:lnTo>
                  <a:lnTo>
                    <a:pt x="3853585" y="865073"/>
                  </a:lnTo>
                  <a:lnTo>
                    <a:pt x="3856954" y="863669"/>
                  </a:lnTo>
                  <a:lnTo>
                    <a:pt x="3859949" y="861674"/>
                  </a:lnTo>
                  <a:lnTo>
                    <a:pt x="3862497" y="859162"/>
                  </a:lnTo>
                  <a:lnTo>
                    <a:pt x="3864521" y="856209"/>
                  </a:lnTo>
                  <a:lnTo>
                    <a:pt x="3865943" y="852887"/>
                  </a:lnTo>
                  <a:lnTo>
                    <a:pt x="3866573" y="850201"/>
                  </a:lnTo>
                  <a:lnTo>
                    <a:pt x="3866789" y="847379"/>
                  </a:lnTo>
                  <a:close/>
                </a:path>
                <a:path w="3866789" h="865905">
                  <a:moveTo>
                    <a:pt x="3858730" y="500662"/>
                  </a:moveTo>
                  <a:lnTo>
                    <a:pt x="3841686" y="524545"/>
                  </a:lnTo>
                  <a:lnTo>
                    <a:pt x="3866789" y="628765"/>
                  </a:lnTo>
                  <a:lnTo>
                    <a:pt x="3849829" y="522296"/>
                  </a:lnTo>
                  <a:lnTo>
                    <a:pt x="3852871" y="520247"/>
                  </a:lnTo>
                  <a:lnTo>
                    <a:pt x="3866789" y="628765"/>
                  </a:lnTo>
                  <a:lnTo>
                    <a:pt x="3858757" y="511459"/>
                  </a:lnTo>
                  <a:lnTo>
                    <a:pt x="3858730" y="500662"/>
                  </a:lnTo>
                  <a:lnTo>
                    <a:pt x="3857386" y="514736"/>
                  </a:lnTo>
                  <a:lnTo>
                    <a:pt x="3855406" y="517695"/>
                  </a:lnTo>
                  <a:lnTo>
                    <a:pt x="3858730" y="500662"/>
                  </a:lnTo>
                  <a:lnTo>
                    <a:pt x="3847249" y="523444"/>
                  </a:lnTo>
                  <a:lnTo>
                    <a:pt x="3844476" y="524211"/>
                  </a:lnTo>
                  <a:lnTo>
                    <a:pt x="3858730" y="500662"/>
                  </a:lnTo>
                  <a:close/>
                </a:path>
                <a:path w="3866789" h="865905">
                  <a:moveTo>
                    <a:pt x="3861422" y="511776"/>
                  </a:moveTo>
                  <a:lnTo>
                    <a:pt x="3860957" y="509404"/>
                  </a:lnTo>
                  <a:lnTo>
                    <a:pt x="3859917" y="504764"/>
                  </a:lnTo>
                  <a:lnTo>
                    <a:pt x="3859369" y="503410"/>
                  </a:lnTo>
                  <a:lnTo>
                    <a:pt x="3858777" y="500824"/>
                  </a:lnTo>
                  <a:lnTo>
                    <a:pt x="3858757" y="511459"/>
                  </a:lnTo>
                  <a:lnTo>
                    <a:pt x="3859358" y="508849"/>
                  </a:lnTo>
                  <a:lnTo>
                    <a:pt x="3859571" y="506153"/>
                  </a:lnTo>
                  <a:lnTo>
                    <a:pt x="3866789" y="628765"/>
                  </a:lnTo>
                  <a:lnTo>
                    <a:pt x="3861422" y="511776"/>
                  </a:lnTo>
                  <a:close/>
                </a:path>
                <a:path w="3866789" h="865905">
                  <a:moveTo>
                    <a:pt x="3866710" y="622566"/>
                  </a:moveTo>
                  <a:lnTo>
                    <a:pt x="3866548" y="599084"/>
                  </a:lnTo>
                  <a:lnTo>
                    <a:pt x="3866382" y="588290"/>
                  </a:lnTo>
                  <a:lnTo>
                    <a:pt x="3866163" y="578034"/>
                  </a:lnTo>
                  <a:lnTo>
                    <a:pt x="3866033" y="573138"/>
                  </a:lnTo>
                  <a:lnTo>
                    <a:pt x="3866789" y="628765"/>
                  </a:lnTo>
                  <a:lnTo>
                    <a:pt x="3866710" y="622566"/>
                  </a:lnTo>
                  <a:close/>
                </a:path>
                <a:path w="3866789" h="865905">
                  <a:moveTo>
                    <a:pt x="3866789" y="628765"/>
                  </a:moveTo>
                  <a:lnTo>
                    <a:pt x="3866033" y="573138"/>
                  </a:lnTo>
                  <a:lnTo>
                    <a:pt x="3865888" y="568393"/>
                  </a:lnTo>
                  <a:lnTo>
                    <a:pt x="3865731" y="563799"/>
                  </a:lnTo>
                  <a:lnTo>
                    <a:pt x="3865558" y="559361"/>
                  </a:lnTo>
                  <a:lnTo>
                    <a:pt x="3865370" y="555073"/>
                  </a:lnTo>
                  <a:lnTo>
                    <a:pt x="3865168" y="550868"/>
                  </a:lnTo>
                  <a:lnTo>
                    <a:pt x="3864956" y="546887"/>
                  </a:lnTo>
                  <a:lnTo>
                    <a:pt x="3864726" y="542980"/>
                  </a:lnTo>
                  <a:lnTo>
                    <a:pt x="3864481" y="539305"/>
                  </a:lnTo>
                  <a:lnTo>
                    <a:pt x="3864226" y="535708"/>
                  </a:lnTo>
                  <a:lnTo>
                    <a:pt x="3863952" y="532264"/>
                  </a:lnTo>
                  <a:lnTo>
                    <a:pt x="3863592" y="528901"/>
                  </a:lnTo>
                  <a:lnTo>
                    <a:pt x="3863290" y="525758"/>
                  </a:lnTo>
                  <a:lnTo>
                    <a:pt x="3862972" y="522702"/>
                  </a:lnTo>
                  <a:lnTo>
                    <a:pt x="3862574" y="519797"/>
                  </a:lnTo>
                  <a:lnTo>
                    <a:pt x="3862228" y="517039"/>
                  </a:lnTo>
                  <a:lnTo>
                    <a:pt x="3861795" y="514369"/>
                  </a:lnTo>
                  <a:lnTo>
                    <a:pt x="3861422" y="511776"/>
                  </a:lnTo>
                  <a:lnTo>
                    <a:pt x="3866789" y="628765"/>
                  </a:lnTo>
                  <a:close/>
                </a:path>
                <a:path w="3866789" h="865905">
                  <a:moveTo>
                    <a:pt x="3859358" y="508849"/>
                  </a:moveTo>
                  <a:lnTo>
                    <a:pt x="3858757" y="511459"/>
                  </a:lnTo>
                  <a:lnTo>
                    <a:pt x="3866789" y="628765"/>
                  </a:lnTo>
                  <a:lnTo>
                    <a:pt x="3859571" y="506153"/>
                  </a:lnTo>
                  <a:lnTo>
                    <a:pt x="3859358" y="508849"/>
                  </a:lnTo>
                  <a:close/>
                </a:path>
                <a:path w="3866789" h="865905">
                  <a:moveTo>
                    <a:pt x="3840829" y="506088"/>
                  </a:moveTo>
                  <a:lnTo>
                    <a:pt x="3833684" y="523167"/>
                  </a:lnTo>
                  <a:lnTo>
                    <a:pt x="3866789" y="628765"/>
                  </a:lnTo>
                  <a:lnTo>
                    <a:pt x="3841686" y="524545"/>
                  </a:lnTo>
                  <a:lnTo>
                    <a:pt x="3858730" y="500662"/>
                  </a:lnTo>
                  <a:lnTo>
                    <a:pt x="3840829" y="506088"/>
                  </a:lnTo>
                  <a:lnTo>
                    <a:pt x="3838933" y="524470"/>
                  </a:lnTo>
                  <a:lnTo>
                    <a:pt x="3836250" y="524001"/>
                  </a:lnTo>
                  <a:lnTo>
                    <a:pt x="3840829" y="506088"/>
                  </a:lnTo>
                  <a:close/>
                </a:path>
                <a:path w="3866789" h="865905">
                  <a:moveTo>
                    <a:pt x="3821163" y="167321"/>
                  </a:moveTo>
                  <a:lnTo>
                    <a:pt x="3822203" y="172065"/>
                  </a:lnTo>
                  <a:lnTo>
                    <a:pt x="3821591" y="92006"/>
                  </a:lnTo>
                  <a:lnTo>
                    <a:pt x="3821159" y="94634"/>
                  </a:lnTo>
                  <a:lnTo>
                    <a:pt x="3820341" y="97189"/>
                  </a:lnTo>
                  <a:lnTo>
                    <a:pt x="3819956" y="162763"/>
                  </a:lnTo>
                  <a:lnTo>
                    <a:pt x="3821163" y="167321"/>
                  </a:lnTo>
                  <a:close/>
                </a:path>
                <a:path w="3866789" h="865905">
                  <a:moveTo>
                    <a:pt x="3814484" y="145577"/>
                  </a:moveTo>
                  <a:lnTo>
                    <a:pt x="3815967" y="149684"/>
                  </a:lnTo>
                  <a:lnTo>
                    <a:pt x="3817364" y="153907"/>
                  </a:lnTo>
                  <a:lnTo>
                    <a:pt x="3818667" y="158242"/>
                  </a:lnTo>
                  <a:lnTo>
                    <a:pt x="3819956" y="162763"/>
                  </a:lnTo>
                  <a:lnTo>
                    <a:pt x="3820341" y="97189"/>
                  </a:lnTo>
                  <a:lnTo>
                    <a:pt x="3818661" y="100401"/>
                  </a:lnTo>
                  <a:lnTo>
                    <a:pt x="3816306" y="103295"/>
                  </a:lnTo>
                  <a:lnTo>
                    <a:pt x="3814484" y="145577"/>
                  </a:lnTo>
                  <a:close/>
                </a:path>
                <a:path w="3866789" h="865905">
                  <a:moveTo>
                    <a:pt x="3813365" y="105707"/>
                  </a:moveTo>
                  <a:lnTo>
                    <a:pt x="3814484" y="145577"/>
                  </a:lnTo>
                  <a:lnTo>
                    <a:pt x="3816306" y="103295"/>
                  </a:lnTo>
                  <a:lnTo>
                    <a:pt x="3816713" y="77904"/>
                  </a:lnTo>
                  <a:lnTo>
                    <a:pt x="3810096" y="107435"/>
                  </a:lnTo>
                  <a:lnTo>
                    <a:pt x="3811330" y="137693"/>
                  </a:lnTo>
                  <a:lnTo>
                    <a:pt x="3812987" y="141580"/>
                  </a:lnTo>
                  <a:lnTo>
                    <a:pt x="3814484" y="145577"/>
                  </a:lnTo>
                  <a:lnTo>
                    <a:pt x="3813365" y="105707"/>
                  </a:lnTo>
                  <a:close/>
                </a:path>
                <a:path w="3866789" h="865905">
                  <a:moveTo>
                    <a:pt x="3802230" y="120176"/>
                  </a:moveTo>
                  <a:lnTo>
                    <a:pt x="3804182" y="123426"/>
                  </a:lnTo>
                  <a:lnTo>
                    <a:pt x="3806050" y="126789"/>
                  </a:lnTo>
                  <a:lnTo>
                    <a:pt x="3807893" y="130338"/>
                  </a:lnTo>
                  <a:lnTo>
                    <a:pt x="3809657" y="133996"/>
                  </a:lnTo>
                  <a:lnTo>
                    <a:pt x="3811330" y="137693"/>
                  </a:lnTo>
                  <a:lnTo>
                    <a:pt x="3810096" y="107435"/>
                  </a:lnTo>
                  <a:lnTo>
                    <a:pt x="3807500" y="108281"/>
                  </a:lnTo>
                  <a:lnTo>
                    <a:pt x="3804829" y="108746"/>
                  </a:lnTo>
                  <a:lnTo>
                    <a:pt x="3802230" y="120176"/>
                  </a:lnTo>
                  <a:close/>
                </a:path>
                <a:path w="3866789" h="865905">
                  <a:moveTo>
                    <a:pt x="3793763" y="108144"/>
                  </a:moveTo>
                  <a:lnTo>
                    <a:pt x="3795919" y="111020"/>
                  </a:lnTo>
                  <a:lnTo>
                    <a:pt x="3798136" y="113936"/>
                  </a:lnTo>
                  <a:lnTo>
                    <a:pt x="3800189" y="116960"/>
                  </a:lnTo>
                  <a:lnTo>
                    <a:pt x="3802230" y="120176"/>
                  </a:lnTo>
                  <a:lnTo>
                    <a:pt x="3804829" y="108746"/>
                  </a:lnTo>
                  <a:lnTo>
                    <a:pt x="3802133" y="108825"/>
                  </a:lnTo>
                  <a:lnTo>
                    <a:pt x="3799447" y="108526"/>
                  </a:lnTo>
                  <a:lnTo>
                    <a:pt x="3796827" y="107845"/>
                  </a:lnTo>
                  <a:lnTo>
                    <a:pt x="3793763" y="108144"/>
                  </a:lnTo>
                  <a:close/>
                </a:path>
                <a:path w="3866789" h="865905">
                  <a:moveTo>
                    <a:pt x="3793503" y="106354"/>
                  </a:moveTo>
                  <a:lnTo>
                    <a:pt x="3790476" y="104198"/>
                  </a:lnTo>
                  <a:lnTo>
                    <a:pt x="3791445" y="105451"/>
                  </a:lnTo>
                  <a:lnTo>
                    <a:pt x="3793763" y="108144"/>
                  </a:lnTo>
                  <a:lnTo>
                    <a:pt x="3796827" y="107845"/>
                  </a:lnTo>
                  <a:lnTo>
                    <a:pt x="3793503" y="106354"/>
                  </a:lnTo>
                  <a:close/>
                </a:path>
                <a:path w="3866789" h="865905">
                  <a:moveTo>
                    <a:pt x="3695090" y="395805"/>
                  </a:moveTo>
                  <a:lnTo>
                    <a:pt x="3689446" y="396241"/>
                  </a:lnTo>
                  <a:lnTo>
                    <a:pt x="3690767" y="414694"/>
                  </a:lnTo>
                  <a:lnTo>
                    <a:pt x="3689223" y="433134"/>
                  </a:lnTo>
                  <a:lnTo>
                    <a:pt x="3687249" y="432828"/>
                  </a:lnTo>
                  <a:lnTo>
                    <a:pt x="3692329" y="433868"/>
                  </a:lnTo>
                  <a:lnTo>
                    <a:pt x="3692088" y="433148"/>
                  </a:lnTo>
                  <a:lnTo>
                    <a:pt x="3694291" y="396529"/>
                  </a:lnTo>
                  <a:lnTo>
                    <a:pt x="3695090" y="395805"/>
                  </a:lnTo>
                  <a:close/>
                </a:path>
                <a:path w="3866789" h="865905">
                  <a:moveTo>
                    <a:pt x="3779338" y="420480"/>
                  </a:moveTo>
                  <a:lnTo>
                    <a:pt x="3775749" y="418953"/>
                  </a:lnTo>
                  <a:lnTo>
                    <a:pt x="3775373" y="418807"/>
                  </a:lnTo>
                  <a:lnTo>
                    <a:pt x="3772054" y="417517"/>
                  </a:lnTo>
                  <a:lnTo>
                    <a:pt x="3768246" y="416034"/>
                  </a:lnTo>
                  <a:lnTo>
                    <a:pt x="3764409" y="414641"/>
                  </a:lnTo>
                  <a:lnTo>
                    <a:pt x="3760383" y="413265"/>
                  </a:lnTo>
                  <a:lnTo>
                    <a:pt x="3756327" y="411844"/>
                  </a:lnTo>
                  <a:lnTo>
                    <a:pt x="3755880" y="386039"/>
                  </a:lnTo>
                  <a:lnTo>
                    <a:pt x="3752024" y="387083"/>
                  </a:lnTo>
                  <a:lnTo>
                    <a:pt x="3752161" y="410512"/>
                  </a:lnTo>
                  <a:lnTo>
                    <a:pt x="3756639" y="423965"/>
                  </a:lnTo>
                  <a:lnTo>
                    <a:pt x="3761276" y="422831"/>
                  </a:lnTo>
                  <a:lnTo>
                    <a:pt x="3765867" y="421643"/>
                  </a:lnTo>
                  <a:lnTo>
                    <a:pt x="3770334" y="420405"/>
                  </a:lnTo>
                  <a:lnTo>
                    <a:pt x="3774680" y="419040"/>
                  </a:lnTo>
                  <a:lnTo>
                    <a:pt x="3777515" y="460717"/>
                  </a:lnTo>
                  <a:lnTo>
                    <a:pt x="3779338" y="420480"/>
                  </a:lnTo>
                  <a:close/>
                </a:path>
                <a:path w="3866789" h="865905">
                  <a:moveTo>
                    <a:pt x="3756639" y="423965"/>
                  </a:moveTo>
                  <a:lnTo>
                    <a:pt x="3752161" y="410512"/>
                  </a:lnTo>
                  <a:lnTo>
                    <a:pt x="3747888" y="409205"/>
                  </a:lnTo>
                  <a:lnTo>
                    <a:pt x="3743510" y="407988"/>
                  </a:lnTo>
                  <a:lnTo>
                    <a:pt x="3739022" y="406721"/>
                  </a:lnTo>
                  <a:lnTo>
                    <a:pt x="3734495" y="405475"/>
                  </a:lnTo>
                  <a:lnTo>
                    <a:pt x="3729794" y="404248"/>
                  </a:lnTo>
                  <a:lnTo>
                    <a:pt x="3724978" y="403114"/>
                  </a:lnTo>
                  <a:lnTo>
                    <a:pt x="3720136" y="401929"/>
                  </a:lnTo>
                  <a:lnTo>
                    <a:pt x="3715179" y="400838"/>
                  </a:lnTo>
                  <a:lnTo>
                    <a:pt x="3711086" y="394258"/>
                  </a:lnTo>
                  <a:lnTo>
                    <a:pt x="3705876" y="394851"/>
                  </a:lnTo>
                  <a:lnTo>
                    <a:pt x="3710117" y="399694"/>
                  </a:lnTo>
                  <a:lnTo>
                    <a:pt x="3715340" y="431021"/>
                  </a:lnTo>
                  <a:lnTo>
                    <a:pt x="3720873" y="430305"/>
                  </a:lnTo>
                  <a:lnTo>
                    <a:pt x="3726356" y="429606"/>
                  </a:lnTo>
                  <a:lnTo>
                    <a:pt x="3731644" y="428786"/>
                  </a:lnTo>
                  <a:lnTo>
                    <a:pt x="3736887" y="427986"/>
                  </a:lnTo>
                  <a:lnTo>
                    <a:pt x="3742006" y="427061"/>
                  </a:lnTo>
                  <a:lnTo>
                    <a:pt x="3747006" y="426078"/>
                  </a:lnTo>
                  <a:lnTo>
                    <a:pt x="3751884" y="425048"/>
                  </a:lnTo>
                  <a:lnTo>
                    <a:pt x="3756639" y="423965"/>
                  </a:lnTo>
                  <a:close/>
                </a:path>
                <a:path w="3866789" h="865905">
                  <a:moveTo>
                    <a:pt x="3715340" y="431021"/>
                  </a:moveTo>
                  <a:lnTo>
                    <a:pt x="3710117" y="399694"/>
                  </a:lnTo>
                  <a:lnTo>
                    <a:pt x="3704948" y="398646"/>
                  </a:lnTo>
                  <a:lnTo>
                    <a:pt x="3699673" y="397537"/>
                  </a:lnTo>
                  <a:lnTo>
                    <a:pt x="3694291" y="396529"/>
                  </a:lnTo>
                  <a:lnTo>
                    <a:pt x="3692088" y="433148"/>
                  </a:lnTo>
                  <a:lnTo>
                    <a:pt x="3698029" y="432713"/>
                  </a:lnTo>
                  <a:lnTo>
                    <a:pt x="3703921" y="432155"/>
                  </a:lnTo>
                  <a:lnTo>
                    <a:pt x="3709692" y="431615"/>
                  </a:lnTo>
                  <a:lnTo>
                    <a:pt x="3715340" y="431021"/>
                  </a:lnTo>
                  <a:close/>
                </a:path>
                <a:path w="3866789" h="865905">
                  <a:moveTo>
                    <a:pt x="3810636" y="351015"/>
                  </a:moveTo>
                  <a:lnTo>
                    <a:pt x="3808004" y="355259"/>
                  </a:lnTo>
                  <a:lnTo>
                    <a:pt x="3805273" y="359003"/>
                  </a:lnTo>
                  <a:lnTo>
                    <a:pt x="3802363" y="362254"/>
                  </a:lnTo>
                  <a:lnTo>
                    <a:pt x="3800916" y="363730"/>
                  </a:lnTo>
                  <a:lnTo>
                    <a:pt x="3798850" y="367578"/>
                  </a:lnTo>
                  <a:lnTo>
                    <a:pt x="3800636" y="364378"/>
                  </a:lnTo>
                  <a:lnTo>
                    <a:pt x="3802371" y="362261"/>
                  </a:lnTo>
                  <a:lnTo>
                    <a:pt x="3816211" y="374958"/>
                  </a:lnTo>
                  <a:lnTo>
                    <a:pt x="3810636" y="351015"/>
                  </a:lnTo>
                  <a:close/>
                </a:path>
                <a:path w="3866789" h="865905">
                  <a:moveTo>
                    <a:pt x="3797587" y="366671"/>
                  </a:moveTo>
                  <a:lnTo>
                    <a:pt x="3797463" y="372751"/>
                  </a:lnTo>
                  <a:lnTo>
                    <a:pt x="3797960" y="370127"/>
                  </a:lnTo>
                  <a:lnTo>
                    <a:pt x="3798850" y="367578"/>
                  </a:lnTo>
                  <a:lnTo>
                    <a:pt x="3800916" y="363730"/>
                  </a:lnTo>
                  <a:lnTo>
                    <a:pt x="3797587" y="366671"/>
                  </a:lnTo>
                  <a:close/>
                </a:path>
                <a:path w="3866789" h="865905">
                  <a:moveTo>
                    <a:pt x="3711086" y="394258"/>
                  </a:moveTo>
                  <a:lnTo>
                    <a:pt x="3715179" y="400838"/>
                  </a:lnTo>
                  <a:lnTo>
                    <a:pt x="3720136" y="401929"/>
                  </a:lnTo>
                  <a:lnTo>
                    <a:pt x="3724978" y="403114"/>
                  </a:lnTo>
                  <a:lnTo>
                    <a:pt x="3729794" y="404248"/>
                  </a:lnTo>
                  <a:lnTo>
                    <a:pt x="3734495" y="405475"/>
                  </a:lnTo>
                  <a:lnTo>
                    <a:pt x="3739022" y="406721"/>
                  </a:lnTo>
                  <a:lnTo>
                    <a:pt x="3743510" y="407988"/>
                  </a:lnTo>
                  <a:lnTo>
                    <a:pt x="3747888" y="409205"/>
                  </a:lnTo>
                  <a:lnTo>
                    <a:pt x="3752161" y="410512"/>
                  </a:lnTo>
                  <a:lnTo>
                    <a:pt x="3752024" y="387083"/>
                  </a:lnTo>
                  <a:lnTo>
                    <a:pt x="3747978" y="388073"/>
                  </a:lnTo>
                  <a:lnTo>
                    <a:pt x="3743806" y="389012"/>
                  </a:lnTo>
                  <a:lnTo>
                    <a:pt x="3739518" y="389898"/>
                  </a:lnTo>
                  <a:lnTo>
                    <a:pt x="3735108" y="390730"/>
                  </a:lnTo>
                  <a:lnTo>
                    <a:pt x="3730572" y="391511"/>
                  </a:lnTo>
                  <a:lnTo>
                    <a:pt x="3725920" y="392310"/>
                  </a:lnTo>
                  <a:lnTo>
                    <a:pt x="3721072" y="392987"/>
                  </a:lnTo>
                  <a:lnTo>
                    <a:pt x="3716172" y="393686"/>
                  </a:lnTo>
                  <a:lnTo>
                    <a:pt x="3711086" y="394258"/>
                  </a:lnTo>
                  <a:close/>
                </a:path>
                <a:path w="3866789" h="865905">
                  <a:moveTo>
                    <a:pt x="3710117" y="399694"/>
                  </a:moveTo>
                  <a:lnTo>
                    <a:pt x="3705876" y="394851"/>
                  </a:lnTo>
                  <a:lnTo>
                    <a:pt x="3700545" y="395391"/>
                  </a:lnTo>
                  <a:lnTo>
                    <a:pt x="3695090" y="395805"/>
                  </a:lnTo>
                  <a:lnTo>
                    <a:pt x="3694291" y="396529"/>
                  </a:lnTo>
                  <a:lnTo>
                    <a:pt x="3699673" y="397537"/>
                  </a:lnTo>
                  <a:lnTo>
                    <a:pt x="3704948" y="398646"/>
                  </a:lnTo>
                  <a:lnTo>
                    <a:pt x="3710117" y="399694"/>
                  </a:lnTo>
                  <a:close/>
                </a:path>
                <a:path w="3866789" h="865905">
                  <a:moveTo>
                    <a:pt x="3672008" y="414105"/>
                  </a:moveTo>
                  <a:lnTo>
                    <a:pt x="3672141" y="416944"/>
                  </a:lnTo>
                  <a:lnTo>
                    <a:pt x="3672691" y="419691"/>
                  </a:lnTo>
                  <a:lnTo>
                    <a:pt x="3673638" y="422262"/>
                  </a:lnTo>
                  <a:lnTo>
                    <a:pt x="3675442" y="425376"/>
                  </a:lnTo>
                  <a:lnTo>
                    <a:pt x="3677800" y="428066"/>
                  </a:lnTo>
                  <a:lnTo>
                    <a:pt x="3680626" y="430262"/>
                  </a:lnTo>
                  <a:lnTo>
                    <a:pt x="3683844" y="431892"/>
                  </a:lnTo>
                  <a:lnTo>
                    <a:pt x="3686462" y="432706"/>
                  </a:lnTo>
                  <a:lnTo>
                    <a:pt x="3687249" y="432828"/>
                  </a:lnTo>
                  <a:lnTo>
                    <a:pt x="3689223" y="433134"/>
                  </a:lnTo>
                  <a:lnTo>
                    <a:pt x="3690767" y="414694"/>
                  </a:lnTo>
                  <a:lnTo>
                    <a:pt x="3689446" y="396241"/>
                  </a:lnTo>
                  <a:lnTo>
                    <a:pt x="3687537" y="396468"/>
                  </a:lnTo>
                  <a:lnTo>
                    <a:pt x="3684809" y="397149"/>
                  </a:lnTo>
                  <a:lnTo>
                    <a:pt x="3682264" y="398197"/>
                  </a:lnTo>
                  <a:lnTo>
                    <a:pt x="3679207" y="400118"/>
                  </a:lnTo>
                  <a:lnTo>
                    <a:pt x="3676597" y="402567"/>
                  </a:lnTo>
                  <a:lnTo>
                    <a:pt x="3674506" y="405457"/>
                  </a:lnTo>
                  <a:lnTo>
                    <a:pt x="3673005" y="408712"/>
                  </a:lnTo>
                  <a:lnTo>
                    <a:pt x="3672306" y="411344"/>
                  </a:lnTo>
                  <a:lnTo>
                    <a:pt x="3672008" y="414105"/>
                  </a:lnTo>
                  <a:close/>
                </a:path>
                <a:path w="3866789" h="865905">
                  <a:moveTo>
                    <a:pt x="3817533" y="443801"/>
                  </a:moveTo>
                  <a:lnTo>
                    <a:pt x="3812720" y="439708"/>
                  </a:lnTo>
                  <a:lnTo>
                    <a:pt x="3810110" y="437724"/>
                  </a:lnTo>
                  <a:lnTo>
                    <a:pt x="3807468" y="435770"/>
                  </a:lnTo>
                  <a:lnTo>
                    <a:pt x="3804714" y="433904"/>
                  </a:lnTo>
                  <a:lnTo>
                    <a:pt x="3801849" y="432061"/>
                  </a:lnTo>
                  <a:lnTo>
                    <a:pt x="3798947" y="430315"/>
                  </a:lnTo>
                  <a:lnTo>
                    <a:pt x="3795869" y="428584"/>
                  </a:lnTo>
                  <a:lnTo>
                    <a:pt x="3792752" y="426877"/>
                  </a:lnTo>
                  <a:lnTo>
                    <a:pt x="3791988" y="470866"/>
                  </a:lnTo>
                  <a:lnTo>
                    <a:pt x="3793456" y="472083"/>
                  </a:lnTo>
                  <a:lnTo>
                    <a:pt x="3796643" y="474002"/>
                  </a:lnTo>
                  <a:lnTo>
                    <a:pt x="3799199" y="474987"/>
                  </a:lnTo>
                  <a:lnTo>
                    <a:pt x="3801845" y="475593"/>
                  </a:lnTo>
                  <a:lnTo>
                    <a:pt x="3804533" y="475815"/>
                  </a:lnTo>
                  <a:lnTo>
                    <a:pt x="3807227" y="475658"/>
                  </a:lnTo>
                  <a:lnTo>
                    <a:pt x="3809876" y="475120"/>
                  </a:lnTo>
                  <a:lnTo>
                    <a:pt x="3812437" y="474204"/>
                  </a:lnTo>
                  <a:lnTo>
                    <a:pt x="3815637" y="472396"/>
                  </a:lnTo>
                  <a:lnTo>
                    <a:pt x="3818488" y="469926"/>
                  </a:lnTo>
                  <a:lnTo>
                    <a:pt x="3820039" y="446613"/>
                  </a:lnTo>
                  <a:lnTo>
                    <a:pt x="3821346" y="447382"/>
                  </a:lnTo>
                  <a:lnTo>
                    <a:pt x="3817533" y="443801"/>
                  </a:lnTo>
                  <a:close/>
                </a:path>
                <a:path w="3866789" h="865905">
                  <a:moveTo>
                    <a:pt x="3779338" y="420480"/>
                  </a:moveTo>
                  <a:lnTo>
                    <a:pt x="3781883" y="463323"/>
                  </a:lnTo>
                  <a:lnTo>
                    <a:pt x="3785739" y="465872"/>
                  </a:lnTo>
                  <a:lnTo>
                    <a:pt x="3789083" y="468364"/>
                  </a:lnTo>
                  <a:lnTo>
                    <a:pt x="3791988" y="470866"/>
                  </a:lnTo>
                  <a:lnTo>
                    <a:pt x="3792752" y="426877"/>
                  </a:lnTo>
                  <a:lnTo>
                    <a:pt x="3789522" y="425196"/>
                  </a:lnTo>
                  <a:lnTo>
                    <a:pt x="3786261" y="423605"/>
                  </a:lnTo>
                  <a:lnTo>
                    <a:pt x="3782815" y="422028"/>
                  </a:lnTo>
                  <a:lnTo>
                    <a:pt x="3779338" y="420480"/>
                  </a:lnTo>
                  <a:close/>
                </a:path>
                <a:path w="3866789" h="865905">
                  <a:moveTo>
                    <a:pt x="3767256" y="455609"/>
                  </a:moveTo>
                  <a:lnTo>
                    <a:pt x="3769967" y="456891"/>
                  </a:lnTo>
                  <a:lnTo>
                    <a:pt x="3772639" y="458194"/>
                  </a:lnTo>
                  <a:lnTo>
                    <a:pt x="3777515" y="460717"/>
                  </a:lnTo>
                  <a:lnTo>
                    <a:pt x="3774680" y="419040"/>
                  </a:lnTo>
                  <a:lnTo>
                    <a:pt x="3770334" y="420405"/>
                  </a:lnTo>
                  <a:lnTo>
                    <a:pt x="3767256" y="455609"/>
                  </a:lnTo>
                  <a:close/>
                </a:path>
                <a:path w="3866789" h="865905">
                  <a:moveTo>
                    <a:pt x="3765867" y="421643"/>
                  </a:moveTo>
                  <a:lnTo>
                    <a:pt x="3761276" y="422831"/>
                  </a:lnTo>
                  <a:lnTo>
                    <a:pt x="3761362" y="453110"/>
                  </a:lnTo>
                  <a:lnTo>
                    <a:pt x="3764362" y="454348"/>
                  </a:lnTo>
                  <a:lnTo>
                    <a:pt x="3767256" y="455609"/>
                  </a:lnTo>
                  <a:lnTo>
                    <a:pt x="3770334" y="420405"/>
                  </a:lnTo>
                  <a:lnTo>
                    <a:pt x="3765867" y="421643"/>
                  </a:lnTo>
                  <a:close/>
                </a:path>
                <a:path w="3866789" h="865905">
                  <a:moveTo>
                    <a:pt x="3748201" y="448149"/>
                  </a:moveTo>
                  <a:lnTo>
                    <a:pt x="3751635" y="449374"/>
                  </a:lnTo>
                  <a:lnTo>
                    <a:pt x="3755034" y="450623"/>
                  </a:lnTo>
                  <a:lnTo>
                    <a:pt x="3758252" y="451819"/>
                  </a:lnTo>
                  <a:lnTo>
                    <a:pt x="3761362" y="453110"/>
                  </a:lnTo>
                  <a:lnTo>
                    <a:pt x="3761276" y="422831"/>
                  </a:lnTo>
                  <a:lnTo>
                    <a:pt x="3756639" y="423965"/>
                  </a:lnTo>
                  <a:lnTo>
                    <a:pt x="3751884" y="425048"/>
                  </a:lnTo>
                  <a:lnTo>
                    <a:pt x="3748201" y="448149"/>
                  </a:lnTo>
                  <a:close/>
                </a:path>
                <a:path w="3866789" h="865905">
                  <a:moveTo>
                    <a:pt x="3737023" y="444665"/>
                  </a:moveTo>
                  <a:lnTo>
                    <a:pt x="3740857" y="445828"/>
                  </a:lnTo>
                  <a:lnTo>
                    <a:pt x="3744583" y="447015"/>
                  </a:lnTo>
                  <a:lnTo>
                    <a:pt x="3748201" y="448149"/>
                  </a:lnTo>
                  <a:lnTo>
                    <a:pt x="3751884" y="425048"/>
                  </a:lnTo>
                  <a:lnTo>
                    <a:pt x="3747006" y="426078"/>
                  </a:lnTo>
                  <a:lnTo>
                    <a:pt x="3742006" y="427061"/>
                  </a:lnTo>
                  <a:lnTo>
                    <a:pt x="3737023" y="444665"/>
                  </a:lnTo>
                  <a:close/>
                </a:path>
                <a:path w="3866789" h="865905">
                  <a:moveTo>
                    <a:pt x="3716172" y="439005"/>
                  </a:moveTo>
                  <a:lnTo>
                    <a:pt x="3720542" y="440140"/>
                  </a:lnTo>
                  <a:lnTo>
                    <a:pt x="3724805" y="441223"/>
                  </a:lnTo>
                  <a:lnTo>
                    <a:pt x="3729034" y="442325"/>
                  </a:lnTo>
                  <a:lnTo>
                    <a:pt x="3733084" y="443448"/>
                  </a:lnTo>
                  <a:lnTo>
                    <a:pt x="3737023" y="444665"/>
                  </a:lnTo>
                  <a:lnTo>
                    <a:pt x="3742006" y="427061"/>
                  </a:lnTo>
                  <a:lnTo>
                    <a:pt x="3736887" y="427986"/>
                  </a:lnTo>
                  <a:lnTo>
                    <a:pt x="3731644" y="428786"/>
                  </a:lnTo>
                  <a:lnTo>
                    <a:pt x="3726356" y="429606"/>
                  </a:lnTo>
                  <a:lnTo>
                    <a:pt x="3720873" y="430305"/>
                  </a:lnTo>
                  <a:lnTo>
                    <a:pt x="3716172" y="439005"/>
                  </a:lnTo>
                  <a:close/>
                </a:path>
                <a:path w="3866789" h="865905">
                  <a:moveTo>
                    <a:pt x="3692329" y="433868"/>
                  </a:moveTo>
                  <a:lnTo>
                    <a:pt x="3697315" y="434826"/>
                  </a:lnTo>
                  <a:lnTo>
                    <a:pt x="3702189" y="435874"/>
                  </a:lnTo>
                  <a:lnTo>
                    <a:pt x="3706956" y="436874"/>
                  </a:lnTo>
                  <a:lnTo>
                    <a:pt x="3711618" y="437965"/>
                  </a:lnTo>
                  <a:lnTo>
                    <a:pt x="3716172" y="439005"/>
                  </a:lnTo>
                  <a:lnTo>
                    <a:pt x="3720873" y="430305"/>
                  </a:lnTo>
                  <a:lnTo>
                    <a:pt x="3715340" y="431021"/>
                  </a:lnTo>
                  <a:lnTo>
                    <a:pt x="3709692" y="431615"/>
                  </a:lnTo>
                  <a:lnTo>
                    <a:pt x="3703921" y="432155"/>
                  </a:lnTo>
                  <a:lnTo>
                    <a:pt x="3698029" y="432713"/>
                  </a:lnTo>
                  <a:lnTo>
                    <a:pt x="3692329" y="433868"/>
                  </a:lnTo>
                  <a:close/>
                </a:path>
                <a:path w="3866789" h="865905">
                  <a:moveTo>
                    <a:pt x="3793456" y="472083"/>
                  </a:moveTo>
                  <a:lnTo>
                    <a:pt x="3795210" y="473872"/>
                  </a:lnTo>
                  <a:lnTo>
                    <a:pt x="3798342" y="476910"/>
                  </a:lnTo>
                  <a:lnTo>
                    <a:pt x="3801240" y="479851"/>
                  </a:lnTo>
                  <a:lnTo>
                    <a:pt x="3803968" y="482757"/>
                  </a:lnTo>
                  <a:lnTo>
                    <a:pt x="3806529" y="485557"/>
                  </a:lnTo>
                  <a:lnTo>
                    <a:pt x="3808926" y="488398"/>
                  </a:lnTo>
                  <a:lnTo>
                    <a:pt x="3811079" y="491058"/>
                  </a:lnTo>
                  <a:lnTo>
                    <a:pt x="3814099" y="494917"/>
                  </a:lnTo>
                  <a:lnTo>
                    <a:pt x="3816591" y="498704"/>
                  </a:lnTo>
                  <a:lnTo>
                    <a:pt x="3818761" y="502201"/>
                  </a:lnTo>
                  <a:lnTo>
                    <a:pt x="3820471" y="505545"/>
                  </a:lnTo>
                  <a:lnTo>
                    <a:pt x="3821857" y="508676"/>
                  </a:lnTo>
                  <a:lnTo>
                    <a:pt x="3820781" y="466942"/>
                  </a:lnTo>
                  <a:lnTo>
                    <a:pt x="3818488" y="469926"/>
                  </a:lnTo>
                  <a:lnTo>
                    <a:pt x="3815637" y="472396"/>
                  </a:lnTo>
                  <a:lnTo>
                    <a:pt x="3812437" y="474204"/>
                  </a:lnTo>
                  <a:lnTo>
                    <a:pt x="3809876" y="475120"/>
                  </a:lnTo>
                  <a:lnTo>
                    <a:pt x="3807227" y="475658"/>
                  </a:lnTo>
                  <a:lnTo>
                    <a:pt x="3804533" y="475815"/>
                  </a:lnTo>
                  <a:lnTo>
                    <a:pt x="3801845" y="475593"/>
                  </a:lnTo>
                  <a:lnTo>
                    <a:pt x="3799199" y="474987"/>
                  </a:lnTo>
                  <a:lnTo>
                    <a:pt x="3796643" y="474002"/>
                  </a:lnTo>
                  <a:lnTo>
                    <a:pt x="3793456" y="472083"/>
                  </a:lnTo>
                  <a:close/>
                </a:path>
                <a:path w="3866789" h="865905">
                  <a:moveTo>
                    <a:pt x="3823445" y="455782"/>
                  </a:moveTo>
                  <a:lnTo>
                    <a:pt x="3823121" y="461084"/>
                  </a:lnTo>
                  <a:lnTo>
                    <a:pt x="3823477" y="458442"/>
                  </a:lnTo>
                  <a:lnTo>
                    <a:pt x="3824917" y="450861"/>
                  </a:lnTo>
                  <a:lnTo>
                    <a:pt x="3823023" y="453151"/>
                  </a:lnTo>
                  <a:lnTo>
                    <a:pt x="3823121" y="461084"/>
                  </a:lnTo>
                  <a:lnTo>
                    <a:pt x="3823445" y="455782"/>
                  </a:lnTo>
                  <a:close/>
                </a:path>
                <a:path w="3866789" h="865905">
                  <a:moveTo>
                    <a:pt x="3601972" y="828854"/>
                  </a:moveTo>
                  <a:lnTo>
                    <a:pt x="3829230" y="848333"/>
                  </a:lnTo>
                  <a:lnTo>
                    <a:pt x="3829205" y="828853"/>
                  </a:lnTo>
                  <a:lnTo>
                    <a:pt x="3601972" y="828854"/>
                  </a:lnTo>
                  <a:close/>
                </a:path>
                <a:path w="3866789" h="865905">
                  <a:moveTo>
                    <a:pt x="3601972" y="828854"/>
                  </a:moveTo>
                  <a:lnTo>
                    <a:pt x="3601972" y="847379"/>
                  </a:lnTo>
                  <a:lnTo>
                    <a:pt x="3845135" y="865692"/>
                  </a:lnTo>
                  <a:lnTo>
                    <a:pt x="3842410" y="865073"/>
                  </a:lnTo>
                  <a:lnTo>
                    <a:pt x="3601972" y="828854"/>
                  </a:lnTo>
                  <a:close/>
                </a:path>
                <a:path w="3866789" h="865905">
                  <a:moveTo>
                    <a:pt x="3583390" y="477475"/>
                  </a:moveTo>
                  <a:lnTo>
                    <a:pt x="3569148" y="489489"/>
                  </a:lnTo>
                  <a:lnTo>
                    <a:pt x="3564533" y="571968"/>
                  </a:lnTo>
                  <a:lnTo>
                    <a:pt x="3564533" y="847379"/>
                  </a:lnTo>
                  <a:lnTo>
                    <a:pt x="3583252" y="865905"/>
                  </a:lnTo>
                  <a:lnTo>
                    <a:pt x="3847997" y="865905"/>
                  </a:lnTo>
                  <a:lnTo>
                    <a:pt x="3583252" y="847379"/>
                  </a:lnTo>
                  <a:lnTo>
                    <a:pt x="3583252" y="828854"/>
                  </a:lnTo>
                  <a:lnTo>
                    <a:pt x="3564558" y="845485"/>
                  </a:lnTo>
                  <a:lnTo>
                    <a:pt x="3601972" y="571968"/>
                  </a:lnTo>
                  <a:lnTo>
                    <a:pt x="3583379" y="477484"/>
                  </a:lnTo>
                  <a:close/>
                </a:path>
                <a:path w="3866789" h="865905">
                  <a:moveTo>
                    <a:pt x="3564533" y="846484"/>
                  </a:moveTo>
                  <a:lnTo>
                    <a:pt x="3564486" y="848333"/>
                  </a:lnTo>
                  <a:lnTo>
                    <a:pt x="3564843" y="851112"/>
                  </a:lnTo>
                  <a:lnTo>
                    <a:pt x="3565602" y="853747"/>
                  </a:lnTo>
                  <a:lnTo>
                    <a:pt x="3567182" y="856984"/>
                  </a:lnTo>
                  <a:lnTo>
                    <a:pt x="3583252" y="865905"/>
                  </a:lnTo>
                  <a:lnTo>
                    <a:pt x="3564533" y="847379"/>
                  </a:lnTo>
                  <a:lnTo>
                    <a:pt x="3564533" y="846484"/>
                  </a:lnTo>
                  <a:close/>
                </a:path>
                <a:path w="3866789" h="865905">
                  <a:moveTo>
                    <a:pt x="3583252" y="865905"/>
                  </a:moveTo>
                  <a:lnTo>
                    <a:pt x="3567182" y="856984"/>
                  </a:lnTo>
                  <a:lnTo>
                    <a:pt x="3569342" y="859835"/>
                  </a:lnTo>
                  <a:lnTo>
                    <a:pt x="3572010" y="862225"/>
                  </a:lnTo>
                  <a:lnTo>
                    <a:pt x="3575107" y="864080"/>
                  </a:lnTo>
                  <a:lnTo>
                    <a:pt x="3577666" y="865073"/>
                  </a:lnTo>
                  <a:lnTo>
                    <a:pt x="3580391" y="865692"/>
                  </a:lnTo>
                  <a:lnTo>
                    <a:pt x="3583252" y="865905"/>
                  </a:lnTo>
                  <a:close/>
                </a:path>
                <a:path w="3866789" h="865905">
                  <a:moveTo>
                    <a:pt x="3601972" y="571968"/>
                  </a:moveTo>
                  <a:lnTo>
                    <a:pt x="3564558" y="845485"/>
                  </a:lnTo>
                  <a:lnTo>
                    <a:pt x="3583252" y="828854"/>
                  </a:lnTo>
                  <a:lnTo>
                    <a:pt x="3567672" y="837022"/>
                  </a:lnTo>
                  <a:lnTo>
                    <a:pt x="3569966" y="834279"/>
                  </a:lnTo>
                  <a:lnTo>
                    <a:pt x="3583252" y="828854"/>
                  </a:lnTo>
                  <a:lnTo>
                    <a:pt x="3578559" y="829436"/>
                  </a:lnTo>
                  <a:lnTo>
                    <a:pt x="3581331" y="828950"/>
                  </a:lnTo>
                  <a:lnTo>
                    <a:pt x="3578559" y="829436"/>
                  </a:lnTo>
                  <a:lnTo>
                    <a:pt x="3583252" y="828854"/>
                  </a:lnTo>
                  <a:lnTo>
                    <a:pt x="3601972" y="571968"/>
                  </a:lnTo>
                  <a:lnTo>
                    <a:pt x="3575941" y="830308"/>
                  </a:lnTo>
                  <a:lnTo>
                    <a:pt x="3572748" y="832017"/>
                  </a:lnTo>
                  <a:lnTo>
                    <a:pt x="3601972" y="571968"/>
                  </a:lnTo>
                  <a:lnTo>
                    <a:pt x="3565937" y="840168"/>
                  </a:lnTo>
                  <a:lnTo>
                    <a:pt x="3565051" y="842750"/>
                  </a:lnTo>
                  <a:lnTo>
                    <a:pt x="3601972" y="571968"/>
                  </a:lnTo>
                  <a:close/>
                </a:path>
                <a:path w="3866789" h="865905">
                  <a:moveTo>
                    <a:pt x="3564407" y="560297"/>
                  </a:moveTo>
                  <a:lnTo>
                    <a:pt x="3564533" y="571968"/>
                  </a:lnTo>
                  <a:lnTo>
                    <a:pt x="3569148" y="489489"/>
                  </a:lnTo>
                  <a:lnTo>
                    <a:pt x="3564407" y="560297"/>
                  </a:lnTo>
                  <a:close/>
                </a:path>
                <a:path w="3866789" h="865905">
                  <a:moveTo>
                    <a:pt x="3554944" y="501550"/>
                  </a:moveTo>
                  <a:lnTo>
                    <a:pt x="3569148" y="489489"/>
                  </a:lnTo>
                  <a:lnTo>
                    <a:pt x="3560080" y="473313"/>
                  </a:lnTo>
                  <a:lnTo>
                    <a:pt x="3563463" y="471877"/>
                  </a:lnTo>
                  <a:lnTo>
                    <a:pt x="3566110" y="471255"/>
                  </a:lnTo>
                  <a:lnTo>
                    <a:pt x="3568802" y="471017"/>
                  </a:lnTo>
                  <a:lnTo>
                    <a:pt x="3569148" y="489489"/>
                  </a:lnTo>
                  <a:lnTo>
                    <a:pt x="3583317" y="477404"/>
                  </a:lnTo>
                  <a:lnTo>
                    <a:pt x="3571495" y="471157"/>
                  </a:lnTo>
                  <a:lnTo>
                    <a:pt x="3569663" y="466981"/>
                  </a:lnTo>
                  <a:lnTo>
                    <a:pt x="3565274" y="464915"/>
                  </a:lnTo>
                  <a:lnTo>
                    <a:pt x="3560608" y="463119"/>
                  </a:lnTo>
                  <a:lnTo>
                    <a:pt x="3556962" y="475448"/>
                  </a:lnTo>
                  <a:lnTo>
                    <a:pt x="3554906" y="501502"/>
                  </a:lnTo>
                  <a:close/>
                </a:path>
                <a:path w="3866789" h="865905">
                  <a:moveTo>
                    <a:pt x="3571495" y="471157"/>
                  </a:moveTo>
                  <a:lnTo>
                    <a:pt x="3583317" y="477404"/>
                  </a:lnTo>
                  <a:lnTo>
                    <a:pt x="3576701" y="472575"/>
                  </a:lnTo>
                  <a:lnTo>
                    <a:pt x="3579897" y="474347"/>
                  </a:lnTo>
                  <a:lnTo>
                    <a:pt x="3582636" y="476676"/>
                  </a:lnTo>
                  <a:lnTo>
                    <a:pt x="3581596" y="475568"/>
                  </a:lnTo>
                  <a:lnTo>
                    <a:pt x="3577824" y="472273"/>
                  </a:lnTo>
                  <a:lnTo>
                    <a:pt x="3574145" y="471679"/>
                  </a:lnTo>
                  <a:lnTo>
                    <a:pt x="3571495" y="471157"/>
                  </a:lnTo>
                  <a:close/>
                </a:path>
                <a:path w="3866789" h="865905">
                  <a:moveTo>
                    <a:pt x="3573846" y="469386"/>
                  </a:moveTo>
                  <a:lnTo>
                    <a:pt x="3569663" y="466981"/>
                  </a:lnTo>
                  <a:lnTo>
                    <a:pt x="3571495" y="471157"/>
                  </a:lnTo>
                  <a:lnTo>
                    <a:pt x="3574145" y="471679"/>
                  </a:lnTo>
                  <a:lnTo>
                    <a:pt x="3577824" y="472273"/>
                  </a:lnTo>
                  <a:lnTo>
                    <a:pt x="3573846" y="469386"/>
                  </a:lnTo>
                  <a:close/>
                </a:path>
                <a:path w="3866789" h="865905">
                  <a:moveTo>
                    <a:pt x="3552188" y="499691"/>
                  </a:moveTo>
                  <a:lnTo>
                    <a:pt x="3550652" y="492484"/>
                  </a:lnTo>
                  <a:lnTo>
                    <a:pt x="3550410" y="489827"/>
                  </a:lnTo>
                  <a:lnTo>
                    <a:pt x="3550554" y="487174"/>
                  </a:lnTo>
                  <a:lnTo>
                    <a:pt x="3550652" y="492484"/>
                  </a:lnTo>
                  <a:lnTo>
                    <a:pt x="3552188" y="499691"/>
                  </a:lnTo>
                  <a:lnTo>
                    <a:pt x="3554906" y="501502"/>
                  </a:lnTo>
                  <a:lnTo>
                    <a:pt x="3556962" y="475448"/>
                  </a:lnTo>
                  <a:lnTo>
                    <a:pt x="3560608" y="463119"/>
                  </a:lnTo>
                  <a:lnTo>
                    <a:pt x="3555814" y="461510"/>
                  </a:lnTo>
                  <a:lnTo>
                    <a:pt x="3554341" y="478156"/>
                  </a:lnTo>
                  <a:lnTo>
                    <a:pt x="3552739" y="498428"/>
                  </a:lnTo>
                  <a:lnTo>
                    <a:pt x="3551285" y="495094"/>
                  </a:lnTo>
                  <a:lnTo>
                    <a:pt x="3551083" y="484564"/>
                  </a:lnTo>
                  <a:lnTo>
                    <a:pt x="3550742" y="460174"/>
                  </a:lnTo>
                  <a:lnTo>
                    <a:pt x="3549182" y="498304"/>
                  </a:lnTo>
                  <a:lnTo>
                    <a:pt x="3552188" y="499691"/>
                  </a:lnTo>
                  <a:close/>
                </a:path>
                <a:path w="3866789" h="865905">
                  <a:moveTo>
                    <a:pt x="3553247" y="460790"/>
                  </a:moveTo>
                  <a:lnTo>
                    <a:pt x="3550742" y="460174"/>
                  </a:lnTo>
                  <a:lnTo>
                    <a:pt x="3551083" y="484564"/>
                  </a:lnTo>
                  <a:lnTo>
                    <a:pt x="3552379" y="481227"/>
                  </a:lnTo>
                  <a:lnTo>
                    <a:pt x="3554341" y="478156"/>
                  </a:lnTo>
                  <a:lnTo>
                    <a:pt x="3555814" y="461510"/>
                  </a:lnTo>
                  <a:lnTo>
                    <a:pt x="3553247" y="460790"/>
                  </a:lnTo>
                  <a:close/>
                </a:path>
                <a:path w="3866789" h="865905">
                  <a:moveTo>
                    <a:pt x="3539840" y="458006"/>
                  </a:moveTo>
                  <a:lnTo>
                    <a:pt x="3539995" y="495623"/>
                  </a:lnTo>
                  <a:lnTo>
                    <a:pt x="3543556" y="496538"/>
                  </a:lnTo>
                  <a:lnTo>
                    <a:pt x="3546547" y="497433"/>
                  </a:lnTo>
                  <a:lnTo>
                    <a:pt x="3549182" y="498304"/>
                  </a:lnTo>
                  <a:lnTo>
                    <a:pt x="3550742" y="460174"/>
                  </a:lnTo>
                  <a:lnTo>
                    <a:pt x="3548073" y="459587"/>
                  </a:lnTo>
                  <a:lnTo>
                    <a:pt x="3545391" y="459028"/>
                  </a:lnTo>
                  <a:lnTo>
                    <a:pt x="3542624" y="458500"/>
                  </a:lnTo>
                  <a:lnTo>
                    <a:pt x="3539840" y="458006"/>
                  </a:lnTo>
                  <a:close/>
                </a:path>
                <a:path w="3866789" h="865905">
                  <a:moveTo>
                    <a:pt x="3530894" y="456779"/>
                  </a:moveTo>
                  <a:lnTo>
                    <a:pt x="3531610" y="494162"/>
                  </a:lnTo>
                  <a:lnTo>
                    <a:pt x="3536014" y="494831"/>
                  </a:lnTo>
                  <a:lnTo>
                    <a:pt x="3539995" y="495623"/>
                  </a:lnTo>
                  <a:lnTo>
                    <a:pt x="3539840" y="458006"/>
                  </a:lnTo>
                  <a:lnTo>
                    <a:pt x="3536896" y="457542"/>
                  </a:lnTo>
                  <a:lnTo>
                    <a:pt x="3533940" y="457182"/>
                  </a:lnTo>
                  <a:lnTo>
                    <a:pt x="3530894" y="456779"/>
                  </a:lnTo>
                  <a:close/>
                </a:path>
                <a:path w="3866789" h="865905">
                  <a:moveTo>
                    <a:pt x="3521534" y="493049"/>
                  </a:moveTo>
                  <a:lnTo>
                    <a:pt x="3524166" y="493243"/>
                  </a:lnTo>
                  <a:lnTo>
                    <a:pt x="3526783" y="493542"/>
                  </a:lnTo>
                  <a:lnTo>
                    <a:pt x="3531610" y="494162"/>
                  </a:lnTo>
                  <a:lnTo>
                    <a:pt x="3530894" y="456779"/>
                  </a:lnTo>
                  <a:lnTo>
                    <a:pt x="3527839" y="456481"/>
                  </a:lnTo>
                  <a:lnTo>
                    <a:pt x="3524617" y="456142"/>
                  </a:lnTo>
                  <a:lnTo>
                    <a:pt x="3521534" y="493049"/>
                  </a:lnTo>
                  <a:close/>
                </a:path>
                <a:path w="3866789" h="865905">
                  <a:moveTo>
                    <a:pt x="3496543" y="492037"/>
                  </a:moveTo>
                  <a:lnTo>
                    <a:pt x="3515335" y="847379"/>
                  </a:lnTo>
                  <a:lnTo>
                    <a:pt x="3503401" y="492102"/>
                  </a:lnTo>
                  <a:lnTo>
                    <a:pt x="3506631" y="492182"/>
                  </a:lnTo>
                  <a:lnTo>
                    <a:pt x="3515335" y="847379"/>
                  </a:lnTo>
                  <a:lnTo>
                    <a:pt x="3515335" y="492575"/>
                  </a:lnTo>
                  <a:lnTo>
                    <a:pt x="3515861" y="492606"/>
                  </a:lnTo>
                  <a:lnTo>
                    <a:pt x="3518740" y="492812"/>
                  </a:lnTo>
                  <a:lnTo>
                    <a:pt x="3521534" y="493049"/>
                  </a:lnTo>
                  <a:lnTo>
                    <a:pt x="3524617" y="456142"/>
                  </a:lnTo>
                  <a:lnTo>
                    <a:pt x="3521383" y="455904"/>
                  </a:lnTo>
                  <a:lnTo>
                    <a:pt x="3518065" y="455698"/>
                  </a:lnTo>
                  <a:lnTo>
                    <a:pt x="3515335" y="473584"/>
                  </a:lnTo>
                  <a:lnTo>
                    <a:pt x="3512894" y="492433"/>
                  </a:lnTo>
                  <a:lnTo>
                    <a:pt x="3509841" y="492290"/>
                  </a:lnTo>
                  <a:lnTo>
                    <a:pt x="3515335" y="473584"/>
                  </a:lnTo>
                  <a:lnTo>
                    <a:pt x="3500017" y="492052"/>
                  </a:lnTo>
                  <a:lnTo>
                    <a:pt x="3496543" y="492037"/>
                  </a:lnTo>
                  <a:close/>
                </a:path>
                <a:path w="3866789" h="865905">
                  <a:moveTo>
                    <a:pt x="3583317" y="477404"/>
                  </a:moveTo>
                  <a:lnTo>
                    <a:pt x="3582746" y="476770"/>
                  </a:lnTo>
                  <a:lnTo>
                    <a:pt x="3579897" y="474347"/>
                  </a:lnTo>
                  <a:lnTo>
                    <a:pt x="3576701" y="472575"/>
                  </a:lnTo>
                  <a:lnTo>
                    <a:pt x="3583317" y="477404"/>
                  </a:lnTo>
                  <a:close/>
                </a:path>
                <a:path w="3866789" h="865905">
                  <a:moveTo>
                    <a:pt x="3601972" y="571968"/>
                  </a:moveTo>
                  <a:lnTo>
                    <a:pt x="3601746" y="555609"/>
                  </a:lnTo>
                  <a:lnTo>
                    <a:pt x="3601620" y="551751"/>
                  </a:lnTo>
                  <a:lnTo>
                    <a:pt x="3601466" y="547992"/>
                  </a:lnTo>
                  <a:lnTo>
                    <a:pt x="3601281" y="544259"/>
                  </a:lnTo>
                  <a:lnTo>
                    <a:pt x="3601069" y="540694"/>
                  </a:lnTo>
                  <a:lnTo>
                    <a:pt x="3600832" y="537164"/>
                  </a:lnTo>
                  <a:lnTo>
                    <a:pt x="3600565" y="533726"/>
                  </a:lnTo>
                  <a:lnTo>
                    <a:pt x="3600194" y="530388"/>
                  </a:lnTo>
                  <a:lnTo>
                    <a:pt x="3599874" y="527151"/>
                  </a:lnTo>
                  <a:lnTo>
                    <a:pt x="3599525" y="524013"/>
                  </a:lnTo>
                  <a:lnTo>
                    <a:pt x="3599078" y="520899"/>
                  </a:lnTo>
                  <a:lnTo>
                    <a:pt x="3598672" y="517958"/>
                  </a:lnTo>
                  <a:lnTo>
                    <a:pt x="3598171" y="515042"/>
                  </a:lnTo>
                  <a:lnTo>
                    <a:pt x="3597639" y="512154"/>
                  </a:lnTo>
                  <a:lnTo>
                    <a:pt x="3597080" y="509436"/>
                  </a:lnTo>
                  <a:lnTo>
                    <a:pt x="3596493" y="506743"/>
                  </a:lnTo>
                  <a:lnTo>
                    <a:pt x="3595881" y="504083"/>
                  </a:lnTo>
                  <a:lnTo>
                    <a:pt x="3594506" y="499122"/>
                  </a:lnTo>
                  <a:lnTo>
                    <a:pt x="3592873" y="494334"/>
                  </a:lnTo>
                  <a:lnTo>
                    <a:pt x="3591065" y="489798"/>
                  </a:lnTo>
                  <a:lnTo>
                    <a:pt x="3588927" y="485518"/>
                  </a:lnTo>
                  <a:lnTo>
                    <a:pt x="3586396" y="481410"/>
                  </a:lnTo>
                  <a:lnTo>
                    <a:pt x="3583379" y="477484"/>
                  </a:lnTo>
                  <a:lnTo>
                    <a:pt x="3601972" y="571968"/>
                  </a:lnTo>
                  <a:close/>
                </a:path>
                <a:path w="3866789" h="865905">
                  <a:moveTo>
                    <a:pt x="3569148" y="489489"/>
                  </a:moveTo>
                  <a:lnTo>
                    <a:pt x="3554978" y="501573"/>
                  </a:lnTo>
                  <a:lnTo>
                    <a:pt x="3555271" y="501959"/>
                  </a:lnTo>
                  <a:lnTo>
                    <a:pt x="3556707" y="504709"/>
                  </a:lnTo>
                  <a:lnTo>
                    <a:pt x="3558063" y="508255"/>
                  </a:lnTo>
                  <a:lnTo>
                    <a:pt x="3559054" y="511282"/>
                  </a:lnTo>
                  <a:lnTo>
                    <a:pt x="3559939" y="514851"/>
                  </a:lnTo>
                  <a:lnTo>
                    <a:pt x="3560789" y="518958"/>
                  </a:lnTo>
                  <a:lnTo>
                    <a:pt x="3561527" y="523458"/>
                  </a:lnTo>
                  <a:lnTo>
                    <a:pt x="3562236" y="528499"/>
                  </a:lnTo>
                  <a:lnTo>
                    <a:pt x="3562586" y="531205"/>
                  </a:lnTo>
                  <a:lnTo>
                    <a:pt x="3562906" y="534009"/>
                  </a:lnTo>
                  <a:lnTo>
                    <a:pt x="3563125" y="536907"/>
                  </a:lnTo>
                  <a:lnTo>
                    <a:pt x="3563392" y="539913"/>
                  </a:lnTo>
                  <a:lnTo>
                    <a:pt x="3563630" y="543013"/>
                  </a:lnTo>
                  <a:lnTo>
                    <a:pt x="3563842" y="546282"/>
                  </a:lnTo>
                  <a:lnTo>
                    <a:pt x="3564025" y="549583"/>
                  </a:lnTo>
                  <a:lnTo>
                    <a:pt x="3564180" y="553054"/>
                  </a:lnTo>
                  <a:lnTo>
                    <a:pt x="3564407" y="560297"/>
                  </a:lnTo>
                  <a:lnTo>
                    <a:pt x="3569148" y="489489"/>
                  </a:lnTo>
                  <a:close/>
                </a:path>
                <a:path w="3866789" h="865905">
                  <a:moveTo>
                    <a:pt x="3602045" y="269824"/>
                  </a:moveTo>
                  <a:lnTo>
                    <a:pt x="3602045" y="224384"/>
                  </a:lnTo>
                  <a:lnTo>
                    <a:pt x="3564460" y="224384"/>
                  </a:lnTo>
                  <a:lnTo>
                    <a:pt x="3564515" y="273060"/>
                  </a:lnTo>
                  <a:lnTo>
                    <a:pt x="3572493" y="351083"/>
                  </a:lnTo>
                  <a:lnTo>
                    <a:pt x="3577046" y="348286"/>
                  </a:lnTo>
                  <a:lnTo>
                    <a:pt x="3581154" y="344995"/>
                  </a:lnTo>
                  <a:lnTo>
                    <a:pt x="3584743" y="341276"/>
                  </a:lnTo>
                  <a:lnTo>
                    <a:pt x="3587818" y="337209"/>
                  </a:lnTo>
                  <a:lnTo>
                    <a:pt x="3590518" y="332860"/>
                  </a:lnTo>
                  <a:lnTo>
                    <a:pt x="3592767" y="328381"/>
                  </a:lnTo>
                  <a:lnTo>
                    <a:pt x="3594726" y="323622"/>
                  </a:lnTo>
                  <a:lnTo>
                    <a:pt x="3596382" y="318654"/>
                  </a:lnTo>
                  <a:lnTo>
                    <a:pt x="3597812" y="313485"/>
                  </a:lnTo>
                  <a:lnTo>
                    <a:pt x="3598946" y="308038"/>
                  </a:lnTo>
                  <a:lnTo>
                    <a:pt x="3599928" y="302385"/>
                  </a:lnTo>
                  <a:lnTo>
                    <a:pt x="3600288" y="299426"/>
                  </a:lnTo>
                  <a:lnTo>
                    <a:pt x="3600684" y="296453"/>
                  </a:lnTo>
                  <a:lnTo>
                    <a:pt x="3600969" y="293321"/>
                  </a:lnTo>
                  <a:lnTo>
                    <a:pt x="3601289" y="290174"/>
                  </a:lnTo>
                  <a:lnTo>
                    <a:pt x="3601497" y="287013"/>
                  </a:lnTo>
                  <a:lnTo>
                    <a:pt x="3601670" y="283691"/>
                  </a:lnTo>
                  <a:lnTo>
                    <a:pt x="3601954" y="273348"/>
                  </a:lnTo>
                  <a:lnTo>
                    <a:pt x="3602045" y="269824"/>
                  </a:lnTo>
                  <a:close/>
                </a:path>
                <a:path w="3866789" h="865905">
                  <a:moveTo>
                    <a:pt x="3601954" y="273348"/>
                  </a:moveTo>
                  <a:lnTo>
                    <a:pt x="3601670" y="283691"/>
                  </a:lnTo>
                  <a:lnTo>
                    <a:pt x="3601803" y="280353"/>
                  </a:lnTo>
                  <a:lnTo>
                    <a:pt x="3601954" y="273348"/>
                  </a:lnTo>
                  <a:close/>
                </a:path>
                <a:path w="3866789" h="865905">
                  <a:moveTo>
                    <a:pt x="3569148" y="489489"/>
                  </a:moveTo>
                  <a:lnTo>
                    <a:pt x="3568802" y="471017"/>
                  </a:lnTo>
                  <a:lnTo>
                    <a:pt x="3566110" y="471255"/>
                  </a:lnTo>
                  <a:lnTo>
                    <a:pt x="3563463" y="471877"/>
                  </a:lnTo>
                  <a:lnTo>
                    <a:pt x="3560080" y="473313"/>
                  </a:lnTo>
                  <a:lnTo>
                    <a:pt x="3569148" y="489489"/>
                  </a:lnTo>
                  <a:close/>
                </a:path>
                <a:path w="3866789" h="865905">
                  <a:moveTo>
                    <a:pt x="3552379" y="481227"/>
                  </a:moveTo>
                  <a:lnTo>
                    <a:pt x="3551083" y="484564"/>
                  </a:lnTo>
                  <a:lnTo>
                    <a:pt x="3551285" y="495094"/>
                  </a:lnTo>
                  <a:lnTo>
                    <a:pt x="3552739" y="498428"/>
                  </a:lnTo>
                  <a:lnTo>
                    <a:pt x="3554341" y="478156"/>
                  </a:lnTo>
                  <a:lnTo>
                    <a:pt x="3552379" y="481227"/>
                  </a:lnTo>
                  <a:close/>
                </a:path>
                <a:path w="3866789" h="865905">
                  <a:moveTo>
                    <a:pt x="3477876" y="473461"/>
                  </a:moveTo>
                  <a:lnTo>
                    <a:pt x="3496543" y="473584"/>
                  </a:lnTo>
                  <a:lnTo>
                    <a:pt x="3496543" y="455131"/>
                  </a:lnTo>
                  <a:lnTo>
                    <a:pt x="3477920" y="471698"/>
                  </a:lnTo>
                  <a:lnTo>
                    <a:pt x="3477876" y="473461"/>
                  </a:lnTo>
                  <a:close/>
                </a:path>
                <a:path w="3866789" h="865905">
                  <a:moveTo>
                    <a:pt x="3496543" y="455131"/>
                  </a:moveTo>
                  <a:lnTo>
                    <a:pt x="3494628" y="455223"/>
                  </a:lnTo>
                  <a:lnTo>
                    <a:pt x="3491867" y="455710"/>
                  </a:lnTo>
                  <a:lnTo>
                    <a:pt x="3489257" y="456581"/>
                  </a:lnTo>
                  <a:lnTo>
                    <a:pt x="3486078" y="458280"/>
                  </a:lnTo>
                  <a:lnTo>
                    <a:pt x="3483306" y="460533"/>
                  </a:lnTo>
                  <a:lnTo>
                    <a:pt x="3481020" y="463266"/>
                  </a:lnTo>
                  <a:lnTo>
                    <a:pt x="3479295" y="466402"/>
                  </a:lnTo>
                  <a:lnTo>
                    <a:pt x="3478414" y="468972"/>
                  </a:lnTo>
                  <a:lnTo>
                    <a:pt x="3477920" y="471698"/>
                  </a:lnTo>
                  <a:lnTo>
                    <a:pt x="3496543" y="455131"/>
                  </a:lnTo>
                  <a:close/>
                </a:path>
                <a:path w="3866789" h="865905">
                  <a:moveTo>
                    <a:pt x="3478204" y="477302"/>
                  </a:moveTo>
                  <a:lnTo>
                    <a:pt x="3477849" y="474534"/>
                  </a:lnTo>
                  <a:lnTo>
                    <a:pt x="3496543" y="828854"/>
                  </a:lnTo>
                  <a:lnTo>
                    <a:pt x="3478961" y="479927"/>
                  </a:lnTo>
                  <a:lnTo>
                    <a:pt x="3478204" y="477302"/>
                  </a:lnTo>
                  <a:close/>
                </a:path>
                <a:path w="3866789" h="865905">
                  <a:moveTo>
                    <a:pt x="3515335" y="847379"/>
                  </a:moveTo>
                  <a:lnTo>
                    <a:pt x="3496543" y="492037"/>
                  </a:lnTo>
                  <a:lnTo>
                    <a:pt x="3496543" y="865905"/>
                  </a:lnTo>
                  <a:lnTo>
                    <a:pt x="3499406" y="865692"/>
                  </a:lnTo>
                  <a:lnTo>
                    <a:pt x="3502130" y="865073"/>
                  </a:lnTo>
                  <a:lnTo>
                    <a:pt x="3505500" y="863669"/>
                  </a:lnTo>
                  <a:lnTo>
                    <a:pt x="3508495" y="861674"/>
                  </a:lnTo>
                  <a:lnTo>
                    <a:pt x="3511044" y="859162"/>
                  </a:lnTo>
                  <a:lnTo>
                    <a:pt x="3513067" y="856209"/>
                  </a:lnTo>
                  <a:lnTo>
                    <a:pt x="3514490" y="852887"/>
                  </a:lnTo>
                  <a:lnTo>
                    <a:pt x="3515119" y="850201"/>
                  </a:lnTo>
                  <a:lnTo>
                    <a:pt x="3515335" y="847379"/>
                  </a:lnTo>
                  <a:close/>
                </a:path>
                <a:path w="3866789" h="865905">
                  <a:moveTo>
                    <a:pt x="3230009" y="828854"/>
                  </a:moveTo>
                  <a:lnTo>
                    <a:pt x="3477776" y="848333"/>
                  </a:lnTo>
                  <a:lnTo>
                    <a:pt x="3477751" y="828854"/>
                  </a:lnTo>
                  <a:lnTo>
                    <a:pt x="3230009" y="828854"/>
                  </a:lnTo>
                  <a:close/>
                </a:path>
                <a:path w="3866789" h="865905">
                  <a:moveTo>
                    <a:pt x="3211219" y="828854"/>
                  </a:moveTo>
                  <a:lnTo>
                    <a:pt x="3211219" y="18526"/>
                  </a:lnTo>
                  <a:lnTo>
                    <a:pt x="3206523" y="829436"/>
                  </a:lnTo>
                  <a:lnTo>
                    <a:pt x="3203906" y="830308"/>
                  </a:lnTo>
                  <a:lnTo>
                    <a:pt x="3211219" y="18526"/>
                  </a:lnTo>
                  <a:lnTo>
                    <a:pt x="3195637" y="837022"/>
                  </a:lnTo>
                  <a:lnTo>
                    <a:pt x="3193902" y="840168"/>
                  </a:lnTo>
                  <a:lnTo>
                    <a:pt x="3211219" y="18526"/>
                  </a:lnTo>
                  <a:lnTo>
                    <a:pt x="3192477" y="847329"/>
                  </a:lnTo>
                  <a:lnTo>
                    <a:pt x="3211219" y="847379"/>
                  </a:lnTo>
                  <a:lnTo>
                    <a:pt x="3496543" y="865905"/>
                  </a:lnTo>
                  <a:lnTo>
                    <a:pt x="3230010" y="847379"/>
                  </a:lnTo>
                  <a:lnTo>
                    <a:pt x="3211219" y="828854"/>
                  </a:lnTo>
                  <a:lnTo>
                    <a:pt x="3192523" y="845485"/>
                  </a:lnTo>
                  <a:lnTo>
                    <a:pt x="3193017" y="842750"/>
                  </a:lnTo>
                  <a:lnTo>
                    <a:pt x="3211219" y="828854"/>
                  </a:lnTo>
                  <a:lnTo>
                    <a:pt x="3197931" y="834279"/>
                  </a:lnTo>
                  <a:lnTo>
                    <a:pt x="3200713" y="832017"/>
                  </a:lnTo>
                  <a:lnTo>
                    <a:pt x="3211219" y="828854"/>
                  </a:lnTo>
                  <a:lnTo>
                    <a:pt x="3209296" y="828950"/>
                  </a:lnTo>
                  <a:lnTo>
                    <a:pt x="3211219" y="828854"/>
                  </a:lnTo>
                  <a:close/>
                </a:path>
                <a:path w="3866789" h="865905">
                  <a:moveTo>
                    <a:pt x="3528853" y="143348"/>
                  </a:moveTo>
                  <a:lnTo>
                    <a:pt x="3526182" y="143093"/>
                  </a:lnTo>
                  <a:lnTo>
                    <a:pt x="3523449" y="142787"/>
                  </a:lnTo>
                  <a:lnTo>
                    <a:pt x="3520657" y="142581"/>
                  </a:lnTo>
                  <a:lnTo>
                    <a:pt x="3517804" y="142398"/>
                  </a:lnTo>
                  <a:lnTo>
                    <a:pt x="3515335" y="160251"/>
                  </a:lnTo>
                  <a:lnTo>
                    <a:pt x="3512912" y="179147"/>
                  </a:lnTo>
                  <a:lnTo>
                    <a:pt x="3512686" y="325814"/>
                  </a:lnTo>
                  <a:lnTo>
                    <a:pt x="3510144" y="325918"/>
                  </a:lnTo>
                  <a:lnTo>
                    <a:pt x="3507793" y="178902"/>
                  </a:lnTo>
                  <a:lnTo>
                    <a:pt x="3515335" y="160251"/>
                  </a:lnTo>
                  <a:lnTo>
                    <a:pt x="3499445" y="178715"/>
                  </a:lnTo>
                  <a:lnTo>
                    <a:pt x="3499434" y="326153"/>
                  </a:lnTo>
                  <a:lnTo>
                    <a:pt x="3496543" y="326092"/>
                  </a:lnTo>
                  <a:lnTo>
                    <a:pt x="3496543" y="160251"/>
                  </a:lnTo>
                  <a:lnTo>
                    <a:pt x="3488396" y="176951"/>
                  </a:lnTo>
                  <a:lnTo>
                    <a:pt x="3485300" y="175097"/>
                  </a:lnTo>
                  <a:lnTo>
                    <a:pt x="3496543" y="160251"/>
                  </a:lnTo>
                  <a:lnTo>
                    <a:pt x="3478893" y="166618"/>
                  </a:lnTo>
                  <a:lnTo>
                    <a:pt x="3478133" y="163983"/>
                  </a:lnTo>
                  <a:lnTo>
                    <a:pt x="3477801" y="160251"/>
                  </a:lnTo>
                  <a:lnTo>
                    <a:pt x="3477776" y="161204"/>
                  </a:lnTo>
                  <a:lnTo>
                    <a:pt x="3496543" y="344618"/>
                  </a:lnTo>
                  <a:lnTo>
                    <a:pt x="3480473" y="169856"/>
                  </a:lnTo>
                  <a:lnTo>
                    <a:pt x="3482633" y="172707"/>
                  </a:lnTo>
                  <a:lnTo>
                    <a:pt x="3496543" y="344618"/>
                  </a:lnTo>
                  <a:lnTo>
                    <a:pt x="3490956" y="177944"/>
                  </a:lnTo>
                  <a:lnTo>
                    <a:pt x="3493682" y="178564"/>
                  </a:lnTo>
                  <a:lnTo>
                    <a:pt x="3496543" y="344618"/>
                  </a:lnTo>
                  <a:lnTo>
                    <a:pt x="3515335" y="344618"/>
                  </a:lnTo>
                  <a:lnTo>
                    <a:pt x="3502195" y="326124"/>
                  </a:lnTo>
                  <a:lnTo>
                    <a:pt x="3502285" y="178755"/>
                  </a:lnTo>
                  <a:lnTo>
                    <a:pt x="3505071" y="178815"/>
                  </a:lnTo>
                  <a:lnTo>
                    <a:pt x="3507552" y="326008"/>
                  </a:lnTo>
                  <a:lnTo>
                    <a:pt x="3515335" y="344618"/>
                  </a:lnTo>
                  <a:lnTo>
                    <a:pt x="3515457" y="179306"/>
                  </a:lnTo>
                  <a:lnTo>
                    <a:pt x="3517869" y="179489"/>
                  </a:lnTo>
                  <a:lnTo>
                    <a:pt x="3522510" y="179856"/>
                  </a:lnTo>
                  <a:lnTo>
                    <a:pt x="3526917" y="180393"/>
                  </a:lnTo>
                  <a:lnTo>
                    <a:pt x="3528853" y="143348"/>
                  </a:lnTo>
                  <a:close/>
                </a:path>
                <a:path w="3866789" h="865905">
                  <a:moveTo>
                    <a:pt x="3496543" y="363143"/>
                  </a:moveTo>
                  <a:lnTo>
                    <a:pt x="3499578" y="363061"/>
                  </a:lnTo>
                  <a:lnTo>
                    <a:pt x="3499406" y="362930"/>
                  </a:lnTo>
                  <a:lnTo>
                    <a:pt x="3515335" y="344618"/>
                  </a:lnTo>
                  <a:lnTo>
                    <a:pt x="3477751" y="344618"/>
                  </a:lnTo>
                  <a:lnTo>
                    <a:pt x="3477776" y="345572"/>
                  </a:lnTo>
                  <a:lnTo>
                    <a:pt x="3478133" y="348350"/>
                  </a:lnTo>
                  <a:lnTo>
                    <a:pt x="3478893" y="350986"/>
                  </a:lnTo>
                  <a:lnTo>
                    <a:pt x="3480473" y="354222"/>
                  </a:lnTo>
                  <a:lnTo>
                    <a:pt x="3482633" y="357073"/>
                  </a:lnTo>
                  <a:lnTo>
                    <a:pt x="3485300" y="359464"/>
                  </a:lnTo>
                  <a:lnTo>
                    <a:pt x="3488396" y="361318"/>
                  </a:lnTo>
                  <a:lnTo>
                    <a:pt x="3490956" y="362311"/>
                  </a:lnTo>
                  <a:lnTo>
                    <a:pt x="3493682" y="362930"/>
                  </a:lnTo>
                  <a:lnTo>
                    <a:pt x="3496543" y="363143"/>
                  </a:lnTo>
                  <a:close/>
                </a:path>
                <a:path w="3866789" h="865905">
                  <a:moveTo>
                    <a:pt x="3496543" y="141725"/>
                  </a:moveTo>
                  <a:lnTo>
                    <a:pt x="3494620" y="141822"/>
                  </a:lnTo>
                  <a:lnTo>
                    <a:pt x="3491849" y="142308"/>
                  </a:lnTo>
                  <a:lnTo>
                    <a:pt x="3489232" y="143179"/>
                  </a:lnTo>
                  <a:lnTo>
                    <a:pt x="3486039" y="144889"/>
                  </a:lnTo>
                  <a:lnTo>
                    <a:pt x="3483255" y="147151"/>
                  </a:lnTo>
                  <a:lnTo>
                    <a:pt x="3480963" y="149894"/>
                  </a:lnTo>
                  <a:lnTo>
                    <a:pt x="3479227" y="153040"/>
                  </a:lnTo>
                  <a:lnTo>
                    <a:pt x="3478342" y="155621"/>
                  </a:lnTo>
                  <a:lnTo>
                    <a:pt x="3477849" y="158357"/>
                  </a:lnTo>
                  <a:lnTo>
                    <a:pt x="3477802" y="160200"/>
                  </a:lnTo>
                  <a:lnTo>
                    <a:pt x="3515335" y="160251"/>
                  </a:lnTo>
                  <a:lnTo>
                    <a:pt x="3499740" y="141808"/>
                  </a:lnTo>
                  <a:lnTo>
                    <a:pt x="3496543" y="141725"/>
                  </a:lnTo>
                  <a:close/>
                </a:path>
                <a:path w="3866789" h="865905">
                  <a:moveTo>
                    <a:pt x="3496543" y="160251"/>
                  </a:moveTo>
                  <a:lnTo>
                    <a:pt x="3477801" y="160251"/>
                  </a:lnTo>
                  <a:lnTo>
                    <a:pt x="3478133" y="163983"/>
                  </a:lnTo>
                  <a:lnTo>
                    <a:pt x="3478893" y="166618"/>
                  </a:lnTo>
                  <a:lnTo>
                    <a:pt x="3496543" y="160251"/>
                  </a:lnTo>
                  <a:close/>
                </a:path>
                <a:path w="3866789" h="865905">
                  <a:moveTo>
                    <a:pt x="3504902" y="326077"/>
                  </a:moveTo>
                  <a:lnTo>
                    <a:pt x="3515335" y="344618"/>
                  </a:lnTo>
                  <a:lnTo>
                    <a:pt x="3507552" y="326008"/>
                  </a:lnTo>
                  <a:lnTo>
                    <a:pt x="3505071" y="178815"/>
                  </a:lnTo>
                  <a:lnTo>
                    <a:pt x="3502285" y="178755"/>
                  </a:lnTo>
                  <a:lnTo>
                    <a:pt x="3502195" y="326124"/>
                  </a:lnTo>
                  <a:lnTo>
                    <a:pt x="3515335" y="344618"/>
                  </a:lnTo>
                  <a:lnTo>
                    <a:pt x="3504902" y="326077"/>
                  </a:lnTo>
                  <a:close/>
                </a:path>
                <a:path w="3866789" h="865905">
                  <a:moveTo>
                    <a:pt x="3515335" y="344618"/>
                  </a:moveTo>
                  <a:lnTo>
                    <a:pt x="3499406" y="362930"/>
                  </a:lnTo>
                  <a:lnTo>
                    <a:pt x="3502130" y="362311"/>
                  </a:lnTo>
                  <a:lnTo>
                    <a:pt x="3505500" y="360907"/>
                  </a:lnTo>
                  <a:lnTo>
                    <a:pt x="3508495" y="358913"/>
                  </a:lnTo>
                  <a:lnTo>
                    <a:pt x="3511044" y="356400"/>
                  </a:lnTo>
                  <a:lnTo>
                    <a:pt x="3513067" y="353448"/>
                  </a:lnTo>
                  <a:lnTo>
                    <a:pt x="3514490" y="350126"/>
                  </a:lnTo>
                  <a:lnTo>
                    <a:pt x="3515119" y="347440"/>
                  </a:lnTo>
                  <a:lnTo>
                    <a:pt x="3517078" y="362596"/>
                  </a:lnTo>
                  <a:lnTo>
                    <a:pt x="3515336" y="325667"/>
                  </a:lnTo>
                  <a:lnTo>
                    <a:pt x="3515335" y="344618"/>
                  </a:lnTo>
                  <a:close/>
                </a:path>
                <a:path w="3866789" h="865905">
                  <a:moveTo>
                    <a:pt x="3510381" y="179010"/>
                  </a:moveTo>
                  <a:lnTo>
                    <a:pt x="3512912" y="179147"/>
                  </a:lnTo>
                  <a:lnTo>
                    <a:pt x="3515335" y="160251"/>
                  </a:lnTo>
                  <a:lnTo>
                    <a:pt x="3507793" y="178902"/>
                  </a:lnTo>
                  <a:lnTo>
                    <a:pt x="3510144" y="325918"/>
                  </a:lnTo>
                  <a:lnTo>
                    <a:pt x="3512686" y="325814"/>
                  </a:lnTo>
                  <a:lnTo>
                    <a:pt x="3512912" y="179147"/>
                  </a:lnTo>
                  <a:lnTo>
                    <a:pt x="3510381" y="179010"/>
                  </a:lnTo>
                  <a:close/>
                </a:path>
                <a:path w="3866789" h="865905">
                  <a:moveTo>
                    <a:pt x="3496543" y="178776"/>
                  </a:moveTo>
                  <a:lnTo>
                    <a:pt x="3496543" y="326092"/>
                  </a:lnTo>
                  <a:lnTo>
                    <a:pt x="3499434" y="326153"/>
                  </a:lnTo>
                  <a:lnTo>
                    <a:pt x="3499445" y="178715"/>
                  </a:lnTo>
                  <a:lnTo>
                    <a:pt x="3515335" y="160251"/>
                  </a:lnTo>
                  <a:lnTo>
                    <a:pt x="3496543" y="160251"/>
                  </a:lnTo>
                  <a:lnTo>
                    <a:pt x="3496543" y="178776"/>
                  </a:lnTo>
                  <a:close/>
                </a:path>
                <a:path w="3866789" h="865905">
                  <a:moveTo>
                    <a:pt x="3477776" y="161204"/>
                  </a:moveTo>
                  <a:lnTo>
                    <a:pt x="3477751" y="160251"/>
                  </a:lnTo>
                  <a:lnTo>
                    <a:pt x="3477751" y="344618"/>
                  </a:lnTo>
                  <a:lnTo>
                    <a:pt x="3496543" y="344618"/>
                  </a:lnTo>
                  <a:lnTo>
                    <a:pt x="3477776" y="161204"/>
                  </a:lnTo>
                  <a:close/>
                </a:path>
                <a:path w="3866789" h="865905">
                  <a:moveTo>
                    <a:pt x="3572493" y="351083"/>
                  </a:moveTo>
                  <a:lnTo>
                    <a:pt x="3564515" y="273060"/>
                  </a:lnTo>
                  <a:lnTo>
                    <a:pt x="3564364" y="279050"/>
                  </a:lnTo>
                  <a:lnTo>
                    <a:pt x="3564230" y="281956"/>
                  </a:lnTo>
                  <a:lnTo>
                    <a:pt x="3564058" y="284695"/>
                  </a:lnTo>
                  <a:lnTo>
                    <a:pt x="3563849" y="287425"/>
                  </a:lnTo>
                  <a:lnTo>
                    <a:pt x="3563679" y="289995"/>
                  </a:lnTo>
                  <a:lnTo>
                    <a:pt x="3563143" y="294797"/>
                  </a:lnTo>
                  <a:lnTo>
                    <a:pt x="3562456" y="299175"/>
                  </a:lnTo>
                  <a:lnTo>
                    <a:pt x="3561693" y="303135"/>
                  </a:lnTo>
                  <a:lnTo>
                    <a:pt x="3560850" y="306670"/>
                  </a:lnTo>
                  <a:lnTo>
                    <a:pt x="3559931" y="309712"/>
                  </a:lnTo>
                  <a:lnTo>
                    <a:pt x="3559007" y="312257"/>
                  </a:lnTo>
                  <a:lnTo>
                    <a:pt x="3557628" y="315206"/>
                  </a:lnTo>
                  <a:lnTo>
                    <a:pt x="3555169" y="318230"/>
                  </a:lnTo>
                  <a:lnTo>
                    <a:pt x="3557480" y="356814"/>
                  </a:lnTo>
                  <a:lnTo>
                    <a:pt x="3561419" y="355554"/>
                  </a:lnTo>
                  <a:lnTo>
                    <a:pt x="3565286" y="354211"/>
                  </a:lnTo>
                  <a:lnTo>
                    <a:pt x="3568928" y="352724"/>
                  </a:lnTo>
                  <a:lnTo>
                    <a:pt x="3572493" y="351083"/>
                  </a:lnTo>
                  <a:close/>
                </a:path>
                <a:path w="3866789" h="865905">
                  <a:moveTo>
                    <a:pt x="3544437" y="321962"/>
                  </a:moveTo>
                  <a:lnTo>
                    <a:pt x="3544697" y="359629"/>
                  </a:lnTo>
                  <a:lnTo>
                    <a:pt x="3549082" y="358815"/>
                  </a:lnTo>
                  <a:lnTo>
                    <a:pt x="3553395" y="357855"/>
                  </a:lnTo>
                  <a:lnTo>
                    <a:pt x="3557480" y="356814"/>
                  </a:lnTo>
                  <a:lnTo>
                    <a:pt x="3555169" y="318230"/>
                  </a:lnTo>
                  <a:lnTo>
                    <a:pt x="3553658" y="318999"/>
                  </a:lnTo>
                  <a:lnTo>
                    <a:pt x="3550828" y="320084"/>
                  </a:lnTo>
                  <a:lnTo>
                    <a:pt x="3547206" y="321210"/>
                  </a:lnTo>
                  <a:lnTo>
                    <a:pt x="3544437" y="321962"/>
                  </a:lnTo>
                  <a:close/>
                </a:path>
                <a:path w="3866789" h="865905">
                  <a:moveTo>
                    <a:pt x="3534509" y="323816"/>
                  </a:moveTo>
                  <a:lnTo>
                    <a:pt x="3535258" y="361091"/>
                  </a:lnTo>
                  <a:lnTo>
                    <a:pt x="3540089" y="360436"/>
                  </a:lnTo>
                  <a:lnTo>
                    <a:pt x="3544697" y="359629"/>
                  </a:lnTo>
                  <a:lnTo>
                    <a:pt x="3544437" y="321962"/>
                  </a:lnTo>
                  <a:lnTo>
                    <a:pt x="3541449" y="322635"/>
                  </a:lnTo>
                  <a:lnTo>
                    <a:pt x="3538087" y="323298"/>
                  </a:lnTo>
                  <a:lnTo>
                    <a:pt x="3534509" y="323816"/>
                  </a:lnTo>
                  <a:close/>
                </a:path>
                <a:path w="3866789" h="865905">
                  <a:moveTo>
                    <a:pt x="3530707" y="324328"/>
                  </a:moveTo>
                  <a:lnTo>
                    <a:pt x="3526534" y="324835"/>
                  </a:lnTo>
                  <a:lnTo>
                    <a:pt x="3527780" y="361821"/>
                  </a:lnTo>
                  <a:lnTo>
                    <a:pt x="3530351" y="361599"/>
                  </a:lnTo>
                  <a:lnTo>
                    <a:pt x="3535258" y="361091"/>
                  </a:lnTo>
                  <a:lnTo>
                    <a:pt x="3534509" y="323816"/>
                  </a:lnTo>
                  <a:lnTo>
                    <a:pt x="3530707" y="324328"/>
                  </a:lnTo>
                  <a:close/>
                </a:path>
                <a:path w="3866789" h="865905">
                  <a:moveTo>
                    <a:pt x="3515336" y="325667"/>
                  </a:moveTo>
                  <a:lnTo>
                    <a:pt x="3517078" y="362596"/>
                  </a:lnTo>
                  <a:lnTo>
                    <a:pt x="3519799" y="362449"/>
                  </a:lnTo>
                  <a:lnTo>
                    <a:pt x="3522539" y="362282"/>
                  </a:lnTo>
                  <a:lnTo>
                    <a:pt x="3525152" y="362099"/>
                  </a:lnTo>
                  <a:lnTo>
                    <a:pt x="3527780" y="361821"/>
                  </a:lnTo>
                  <a:lnTo>
                    <a:pt x="3526534" y="324835"/>
                  </a:lnTo>
                  <a:lnTo>
                    <a:pt x="3522215" y="325192"/>
                  </a:lnTo>
                  <a:lnTo>
                    <a:pt x="3517596" y="325541"/>
                  </a:lnTo>
                  <a:lnTo>
                    <a:pt x="3515336" y="325667"/>
                  </a:lnTo>
                  <a:close/>
                </a:path>
                <a:path w="3866789" h="865905">
                  <a:moveTo>
                    <a:pt x="3499406" y="362930"/>
                  </a:moveTo>
                  <a:lnTo>
                    <a:pt x="3499578" y="363061"/>
                  </a:lnTo>
                  <a:lnTo>
                    <a:pt x="3508582" y="362916"/>
                  </a:lnTo>
                  <a:lnTo>
                    <a:pt x="3514299" y="362722"/>
                  </a:lnTo>
                  <a:lnTo>
                    <a:pt x="3517078" y="362596"/>
                  </a:lnTo>
                  <a:lnTo>
                    <a:pt x="3515119" y="347440"/>
                  </a:lnTo>
                  <a:lnTo>
                    <a:pt x="3514490" y="350126"/>
                  </a:lnTo>
                  <a:lnTo>
                    <a:pt x="3513067" y="353448"/>
                  </a:lnTo>
                  <a:lnTo>
                    <a:pt x="3511044" y="356400"/>
                  </a:lnTo>
                  <a:lnTo>
                    <a:pt x="3508495" y="358913"/>
                  </a:lnTo>
                  <a:lnTo>
                    <a:pt x="3505500" y="360907"/>
                  </a:lnTo>
                  <a:lnTo>
                    <a:pt x="3502130" y="362311"/>
                  </a:lnTo>
                  <a:lnTo>
                    <a:pt x="3499406" y="362930"/>
                  </a:lnTo>
                  <a:close/>
                </a:path>
                <a:path w="3866789" h="865905">
                  <a:moveTo>
                    <a:pt x="3574948" y="157317"/>
                  </a:moveTo>
                  <a:lnTo>
                    <a:pt x="3571312" y="155100"/>
                  </a:lnTo>
                  <a:lnTo>
                    <a:pt x="3567586" y="153126"/>
                  </a:lnTo>
                  <a:lnTo>
                    <a:pt x="3563618" y="151383"/>
                  </a:lnTo>
                  <a:lnTo>
                    <a:pt x="3559489" y="149814"/>
                  </a:lnTo>
                  <a:lnTo>
                    <a:pt x="3555271" y="148482"/>
                  </a:lnTo>
                  <a:lnTo>
                    <a:pt x="3554097" y="188003"/>
                  </a:lnTo>
                  <a:lnTo>
                    <a:pt x="3555043" y="188705"/>
                  </a:lnTo>
                  <a:lnTo>
                    <a:pt x="3557520" y="191350"/>
                  </a:lnTo>
                  <a:lnTo>
                    <a:pt x="3559270" y="194144"/>
                  </a:lnTo>
                  <a:lnTo>
                    <a:pt x="3560494" y="196848"/>
                  </a:lnTo>
                  <a:lnTo>
                    <a:pt x="3561681" y="200251"/>
                  </a:lnTo>
                  <a:lnTo>
                    <a:pt x="3562341" y="202857"/>
                  </a:lnTo>
                  <a:lnTo>
                    <a:pt x="3563000" y="205679"/>
                  </a:lnTo>
                  <a:lnTo>
                    <a:pt x="3563510" y="208857"/>
                  </a:lnTo>
                  <a:lnTo>
                    <a:pt x="3563950" y="212328"/>
                  </a:lnTo>
                  <a:lnTo>
                    <a:pt x="3564242" y="216082"/>
                  </a:lnTo>
                  <a:lnTo>
                    <a:pt x="3564460" y="220054"/>
                  </a:lnTo>
                  <a:lnTo>
                    <a:pt x="3602045" y="224384"/>
                  </a:lnTo>
                  <a:lnTo>
                    <a:pt x="3578537" y="159905"/>
                  </a:lnTo>
                  <a:lnTo>
                    <a:pt x="3574948" y="157317"/>
                  </a:lnTo>
                  <a:close/>
                </a:path>
                <a:path w="3866789" h="865905">
                  <a:moveTo>
                    <a:pt x="3538253" y="182218"/>
                  </a:moveTo>
                  <a:lnTo>
                    <a:pt x="3541486" y="182999"/>
                  </a:lnTo>
                  <a:lnTo>
                    <a:pt x="3544406" y="183798"/>
                  </a:lnTo>
                  <a:lnTo>
                    <a:pt x="3548113" y="185069"/>
                  </a:lnTo>
                  <a:lnTo>
                    <a:pt x="3551140" y="186411"/>
                  </a:lnTo>
                  <a:lnTo>
                    <a:pt x="3554097" y="188003"/>
                  </a:lnTo>
                  <a:lnTo>
                    <a:pt x="3555271" y="148482"/>
                  </a:lnTo>
                  <a:lnTo>
                    <a:pt x="3550881" y="147251"/>
                  </a:lnTo>
                  <a:lnTo>
                    <a:pt x="3546331" y="146182"/>
                  </a:lnTo>
                  <a:lnTo>
                    <a:pt x="3541539" y="145210"/>
                  </a:lnTo>
                  <a:lnTo>
                    <a:pt x="3538253" y="182218"/>
                  </a:lnTo>
                  <a:close/>
                </a:path>
                <a:path w="3866789" h="865905">
                  <a:moveTo>
                    <a:pt x="3536659" y="144335"/>
                  </a:moveTo>
                  <a:lnTo>
                    <a:pt x="3534095" y="144007"/>
                  </a:lnTo>
                  <a:lnTo>
                    <a:pt x="3534785" y="181541"/>
                  </a:lnTo>
                  <a:lnTo>
                    <a:pt x="3538253" y="182218"/>
                  </a:lnTo>
                  <a:lnTo>
                    <a:pt x="3541539" y="145210"/>
                  </a:lnTo>
                  <a:lnTo>
                    <a:pt x="3536659" y="144335"/>
                  </a:lnTo>
                  <a:close/>
                </a:path>
                <a:path w="3866789" h="865905">
                  <a:moveTo>
                    <a:pt x="3531467" y="143629"/>
                  </a:moveTo>
                  <a:lnTo>
                    <a:pt x="3528853" y="143348"/>
                  </a:lnTo>
                  <a:lnTo>
                    <a:pt x="3530934" y="180954"/>
                  </a:lnTo>
                  <a:lnTo>
                    <a:pt x="3534785" y="181541"/>
                  </a:lnTo>
                  <a:lnTo>
                    <a:pt x="3534095" y="144007"/>
                  </a:lnTo>
                  <a:lnTo>
                    <a:pt x="3531467" y="143629"/>
                  </a:lnTo>
                  <a:close/>
                </a:path>
                <a:path w="3866789" h="865905">
                  <a:moveTo>
                    <a:pt x="3515335" y="160251"/>
                  </a:moveTo>
                  <a:lnTo>
                    <a:pt x="3517804" y="142398"/>
                  </a:lnTo>
                  <a:lnTo>
                    <a:pt x="3514965" y="142239"/>
                  </a:lnTo>
                  <a:lnTo>
                    <a:pt x="3511994" y="142102"/>
                  </a:lnTo>
                  <a:lnTo>
                    <a:pt x="3505950" y="141908"/>
                  </a:lnTo>
                  <a:lnTo>
                    <a:pt x="3499740" y="141808"/>
                  </a:lnTo>
                  <a:lnTo>
                    <a:pt x="3515335" y="160251"/>
                  </a:lnTo>
                  <a:close/>
                </a:path>
                <a:path w="3866789" h="865905">
                  <a:moveTo>
                    <a:pt x="3601901" y="219039"/>
                  </a:moveTo>
                  <a:lnTo>
                    <a:pt x="3601681" y="213765"/>
                  </a:lnTo>
                  <a:lnTo>
                    <a:pt x="3601238" y="208706"/>
                  </a:lnTo>
                  <a:lnTo>
                    <a:pt x="3600655" y="203789"/>
                  </a:lnTo>
                  <a:lnTo>
                    <a:pt x="3602045" y="224384"/>
                  </a:lnTo>
                  <a:lnTo>
                    <a:pt x="3601901" y="219039"/>
                  </a:lnTo>
                  <a:close/>
                </a:path>
                <a:path w="3866789" h="865905">
                  <a:moveTo>
                    <a:pt x="3602045" y="224384"/>
                  </a:moveTo>
                  <a:lnTo>
                    <a:pt x="3600655" y="203789"/>
                  </a:lnTo>
                  <a:lnTo>
                    <a:pt x="3599849" y="199019"/>
                  </a:lnTo>
                  <a:lnTo>
                    <a:pt x="3598895" y="194317"/>
                  </a:lnTo>
                  <a:lnTo>
                    <a:pt x="3597653" y="189831"/>
                  </a:lnTo>
                  <a:lnTo>
                    <a:pt x="3596187" y="185483"/>
                  </a:lnTo>
                  <a:lnTo>
                    <a:pt x="3594574" y="181278"/>
                  </a:lnTo>
                  <a:lnTo>
                    <a:pt x="3592598" y="177210"/>
                  </a:lnTo>
                  <a:lnTo>
                    <a:pt x="3590399" y="173354"/>
                  </a:lnTo>
                  <a:lnTo>
                    <a:pt x="3587911" y="169642"/>
                  </a:lnTo>
                  <a:lnTo>
                    <a:pt x="3585056" y="166137"/>
                  </a:lnTo>
                  <a:lnTo>
                    <a:pt x="3581979" y="162915"/>
                  </a:lnTo>
                  <a:lnTo>
                    <a:pt x="3578537" y="159905"/>
                  </a:lnTo>
                  <a:lnTo>
                    <a:pt x="3602045" y="224384"/>
                  </a:lnTo>
                  <a:close/>
                </a:path>
                <a:path w="3866789" h="865905">
                  <a:moveTo>
                    <a:pt x="3602045" y="224384"/>
                  </a:moveTo>
                  <a:lnTo>
                    <a:pt x="3564460" y="220054"/>
                  </a:lnTo>
                  <a:lnTo>
                    <a:pt x="3564460" y="224384"/>
                  </a:lnTo>
                  <a:lnTo>
                    <a:pt x="3602045" y="224384"/>
                  </a:lnTo>
                  <a:close/>
                </a:path>
                <a:path w="3866789" h="865905">
                  <a:moveTo>
                    <a:pt x="3528853" y="143348"/>
                  </a:moveTo>
                  <a:lnTo>
                    <a:pt x="3526917" y="180393"/>
                  </a:lnTo>
                  <a:lnTo>
                    <a:pt x="3530934" y="180954"/>
                  </a:lnTo>
                  <a:lnTo>
                    <a:pt x="3528853" y="143348"/>
                  </a:lnTo>
                  <a:close/>
                </a:path>
                <a:path w="3866789" h="865905">
                  <a:moveTo>
                    <a:pt x="3480473" y="169856"/>
                  </a:moveTo>
                  <a:lnTo>
                    <a:pt x="3496543" y="344618"/>
                  </a:lnTo>
                  <a:lnTo>
                    <a:pt x="3482633" y="172707"/>
                  </a:lnTo>
                  <a:lnTo>
                    <a:pt x="3480473" y="169856"/>
                  </a:lnTo>
                  <a:close/>
                </a:path>
                <a:path w="3866789" h="865905">
                  <a:moveTo>
                    <a:pt x="3490956" y="177944"/>
                  </a:moveTo>
                  <a:lnTo>
                    <a:pt x="3496543" y="344618"/>
                  </a:lnTo>
                  <a:lnTo>
                    <a:pt x="3493682" y="178564"/>
                  </a:lnTo>
                  <a:lnTo>
                    <a:pt x="3490956" y="177944"/>
                  </a:lnTo>
                  <a:close/>
                </a:path>
                <a:path w="3866789" h="865905">
                  <a:moveTo>
                    <a:pt x="3496543" y="160251"/>
                  </a:moveTo>
                  <a:lnTo>
                    <a:pt x="3485300" y="175097"/>
                  </a:lnTo>
                  <a:lnTo>
                    <a:pt x="3488396" y="176951"/>
                  </a:lnTo>
                  <a:lnTo>
                    <a:pt x="3496543" y="160251"/>
                  </a:lnTo>
                  <a:close/>
                </a:path>
                <a:path w="3866789" h="865905">
                  <a:moveTo>
                    <a:pt x="3211219" y="18526"/>
                  </a:moveTo>
                  <a:lnTo>
                    <a:pt x="3193902" y="840168"/>
                  </a:lnTo>
                  <a:lnTo>
                    <a:pt x="3195637" y="837022"/>
                  </a:lnTo>
                  <a:lnTo>
                    <a:pt x="3211219" y="18526"/>
                  </a:lnTo>
                  <a:close/>
                </a:path>
                <a:path w="3866789" h="865905">
                  <a:moveTo>
                    <a:pt x="3211219" y="18526"/>
                  </a:moveTo>
                  <a:lnTo>
                    <a:pt x="3203906" y="830308"/>
                  </a:lnTo>
                  <a:lnTo>
                    <a:pt x="3206523" y="829436"/>
                  </a:lnTo>
                  <a:lnTo>
                    <a:pt x="3211219" y="18526"/>
                  </a:lnTo>
                  <a:close/>
                </a:path>
                <a:path w="3866789" h="865905">
                  <a:moveTo>
                    <a:pt x="3216805" y="831"/>
                  </a:moveTo>
                  <a:lnTo>
                    <a:pt x="3230010" y="18526"/>
                  </a:lnTo>
                  <a:lnTo>
                    <a:pt x="3219364" y="1826"/>
                  </a:lnTo>
                  <a:lnTo>
                    <a:pt x="3216805" y="831"/>
                  </a:lnTo>
                  <a:close/>
                </a:path>
                <a:path w="3866789" h="865905">
                  <a:moveTo>
                    <a:pt x="3227288" y="8921"/>
                  </a:moveTo>
                  <a:lnTo>
                    <a:pt x="3230010" y="18526"/>
                  </a:lnTo>
                  <a:lnTo>
                    <a:pt x="3228869" y="12157"/>
                  </a:lnTo>
                  <a:lnTo>
                    <a:pt x="3227288" y="8921"/>
                  </a:lnTo>
                  <a:close/>
                </a:path>
                <a:path w="3866789" h="865905">
                  <a:moveTo>
                    <a:pt x="3211219" y="37052"/>
                  </a:moveTo>
                  <a:lnTo>
                    <a:pt x="3230009" y="828854"/>
                  </a:lnTo>
                  <a:lnTo>
                    <a:pt x="3230010" y="37052"/>
                  </a:lnTo>
                  <a:lnTo>
                    <a:pt x="3211219" y="37052"/>
                  </a:lnTo>
                  <a:close/>
                </a:path>
                <a:path w="3866789" h="865905">
                  <a:moveTo>
                    <a:pt x="3192523" y="845485"/>
                  </a:moveTo>
                  <a:lnTo>
                    <a:pt x="3211219" y="828854"/>
                  </a:lnTo>
                  <a:lnTo>
                    <a:pt x="3193017" y="842750"/>
                  </a:lnTo>
                  <a:lnTo>
                    <a:pt x="3192523" y="845485"/>
                  </a:lnTo>
                  <a:close/>
                </a:path>
                <a:path w="3866789" h="865905">
                  <a:moveTo>
                    <a:pt x="3197931" y="834279"/>
                  </a:moveTo>
                  <a:lnTo>
                    <a:pt x="3211219" y="828854"/>
                  </a:lnTo>
                  <a:lnTo>
                    <a:pt x="3200713" y="832017"/>
                  </a:lnTo>
                  <a:lnTo>
                    <a:pt x="3197931" y="834279"/>
                  </a:lnTo>
                  <a:close/>
                </a:path>
                <a:path w="3866789" h="865905">
                  <a:moveTo>
                    <a:pt x="3230009" y="828854"/>
                  </a:moveTo>
                  <a:lnTo>
                    <a:pt x="3493682" y="865692"/>
                  </a:lnTo>
                  <a:lnTo>
                    <a:pt x="3490956" y="865073"/>
                  </a:lnTo>
                  <a:lnTo>
                    <a:pt x="3230009" y="828854"/>
                  </a:lnTo>
                  <a:close/>
                </a:path>
                <a:path w="3866789" h="865905">
                  <a:moveTo>
                    <a:pt x="3230009" y="828854"/>
                  </a:moveTo>
                  <a:lnTo>
                    <a:pt x="3482633" y="859835"/>
                  </a:lnTo>
                  <a:lnTo>
                    <a:pt x="3480473" y="856984"/>
                  </a:lnTo>
                  <a:lnTo>
                    <a:pt x="3230009" y="828854"/>
                  </a:lnTo>
                  <a:close/>
                </a:path>
                <a:path w="3866789" h="865905">
                  <a:moveTo>
                    <a:pt x="3515335" y="473584"/>
                  </a:moveTo>
                  <a:lnTo>
                    <a:pt x="3509841" y="492290"/>
                  </a:lnTo>
                  <a:lnTo>
                    <a:pt x="3512894" y="492433"/>
                  </a:lnTo>
                  <a:lnTo>
                    <a:pt x="3515335" y="473584"/>
                  </a:lnTo>
                  <a:close/>
                </a:path>
                <a:path w="3866789" h="865905">
                  <a:moveTo>
                    <a:pt x="3503401" y="492102"/>
                  </a:moveTo>
                  <a:lnTo>
                    <a:pt x="3515335" y="847379"/>
                  </a:lnTo>
                  <a:lnTo>
                    <a:pt x="3506631" y="492182"/>
                  </a:lnTo>
                  <a:lnTo>
                    <a:pt x="3503401" y="492102"/>
                  </a:lnTo>
                  <a:close/>
                </a:path>
                <a:path w="3866789" h="865905">
                  <a:moveTo>
                    <a:pt x="3496543" y="865905"/>
                  </a:moveTo>
                  <a:lnTo>
                    <a:pt x="3478133" y="851112"/>
                  </a:lnTo>
                  <a:lnTo>
                    <a:pt x="3478893" y="853747"/>
                  </a:lnTo>
                  <a:lnTo>
                    <a:pt x="3496543" y="865905"/>
                  </a:lnTo>
                  <a:close/>
                </a:path>
                <a:path w="3866789" h="865905">
                  <a:moveTo>
                    <a:pt x="3496543" y="865905"/>
                  </a:moveTo>
                  <a:lnTo>
                    <a:pt x="3485300" y="862225"/>
                  </a:lnTo>
                  <a:lnTo>
                    <a:pt x="3488396" y="864080"/>
                  </a:lnTo>
                  <a:lnTo>
                    <a:pt x="3496543" y="865905"/>
                  </a:lnTo>
                  <a:close/>
                </a:path>
                <a:path w="3866789" h="865905">
                  <a:moveTo>
                    <a:pt x="3485343" y="488373"/>
                  </a:moveTo>
                  <a:lnTo>
                    <a:pt x="3496543" y="828854"/>
                  </a:lnTo>
                  <a:lnTo>
                    <a:pt x="3488429" y="490220"/>
                  </a:lnTo>
                  <a:lnTo>
                    <a:pt x="3485343" y="488373"/>
                  </a:lnTo>
                  <a:close/>
                </a:path>
                <a:path w="3866789" h="865905">
                  <a:moveTo>
                    <a:pt x="3496543" y="473584"/>
                  </a:moveTo>
                  <a:lnTo>
                    <a:pt x="3480534" y="483152"/>
                  </a:lnTo>
                  <a:lnTo>
                    <a:pt x="3482687" y="485993"/>
                  </a:lnTo>
                  <a:lnTo>
                    <a:pt x="3496543" y="473584"/>
                  </a:lnTo>
                  <a:close/>
                </a:path>
                <a:path w="3866789" h="865905">
                  <a:moveTo>
                    <a:pt x="3496543" y="473584"/>
                  </a:moveTo>
                  <a:lnTo>
                    <a:pt x="3490978" y="491209"/>
                  </a:lnTo>
                  <a:lnTo>
                    <a:pt x="3493692" y="491825"/>
                  </a:lnTo>
                  <a:lnTo>
                    <a:pt x="3496543" y="473584"/>
                  </a:lnTo>
                  <a:close/>
                </a:path>
                <a:path w="3866789" h="865905">
                  <a:moveTo>
                    <a:pt x="3550652" y="492484"/>
                  </a:moveTo>
                  <a:lnTo>
                    <a:pt x="3550554" y="487174"/>
                  </a:lnTo>
                  <a:lnTo>
                    <a:pt x="3550410" y="489827"/>
                  </a:lnTo>
                  <a:lnTo>
                    <a:pt x="3550652" y="492484"/>
                  </a:lnTo>
                  <a:close/>
                </a:path>
                <a:path w="3866789" h="865905">
                  <a:moveTo>
                    <a:pt x="3555271" y="501959"/>
                  </a:moveTo>
                  <a:lnTo>
                    <a:pt x="3554978" y="501573"/>
                  </a:lnTo>
                  <a:lnTo>
                    <a:pt x="3555271" y="501959"/>
                  </a:lnTo>
                  <a:close/>
                </a:path>
                <a:path w="3866789" h="865905">
                  <a:moveTo>
                    <a:pt x="3601972" y="571968"/>
                  </a:moveTo>
                  <a:lnTo>
                    <a:pt x="3565051" y="842750"/>
                  </a:lnTo>
                  <a:lnTo>
                    <a:pt x="3565937" y="840168"/>
                  </a:lnTo>
                  <a:lnTo>
                    <a:pt x="3601972" y="571968"/>
                  </a:lnTo>
                  <a:close/>
                </a:path>
                <a:path w="3866789" h="865905">
                  <a:moveTo>
                    <a:pt x="3601972" y="571968"/>
                  </a:moveTo>
                  <a:lnTo>
                    <a:pt x="3572748" y="832017"/>
                  </a:lnTo>
                  <a:lnTo>
                    <a:pt x="3575941" y="830308"/>
                  </a:lnTo>
                  <a:lnTo>
                    <a:pt x="3601972" y="571968"/>
                  </a:lnTo>
                  <a:close/>
                </a:path>
                <a:path w="3866789" h="865905">
                  <a:moveTo>
                    <a:pt x="3554906" y="501502"/>
                  </a:moveTo>
                  <a:lnTo>
                    <a:pt x="3552188" y="499691"/>
                  </a:lnTo>
                  <a:lnTo>
                    <a:pt x="3554944" y="501550"/>
                  </a:lnTo>
                  <a:close/>
                </a:path>
                <a:path w="3866789" h="865905">
                  <a:moveTo>
                    <a:pt x="3567672" y="837022"/>
                  </a:moveTo>
                  <a:lnTo>
                    <a:pt x="3583252" y="828854"/>
                  </a:lnTo>
                  <a:lnTo>
                    <a:pt x="3569966" y="834279"/>
                  </a:lnTo>
                  <a:lnTo>
                    <a:pt x="3567672" y="837022"/>
                  </a:lnTo>
                  <a:close/>
                </a:path>
                <a:path w="3866789" h="865905">
                  <a:moveTo>
                    <a:pt x="3601972" y="828854"/>
                  </a:moveTo>
                  <a:lnTo>
                    <a:pt x="3834086" y="859835"/>
                  </a:lnTo>
                  <a:lnTo>
                    <a:pt x="3831926" y="856984"/>
                  </a:lnTo>
                  <a:lnTo>
                    <a:pt x="3601972" y="828854"/>
                  </a:lnTo>
                  <a:close/>
                </a:path>
                <a:path w="3866789" h="865905">
                  <a:moveTo>
                    <a:pt x="3820039" y="446613"/>
                  </a:moveTo>
                  <a:lnTo>
                    <a:pt x="3818488" y="469926"/>
                  </a:lnTo>
                  <a:lnTo>
                    <a:pt x="3820781" y="466942"/>
                  </a:lnTo>
                  <a:lnTo>
                    <a:pt x="3820039" y="446613"/>
                  </a:lnTo>
                  <a:close/>
                </a:path>
                <a:path w="3866789" h="865905">
                  <a:moveTo>
                    <a:pt x="3795210" y="473872"/>
                  </a:moveTo>
                  <a:lnTo>
                    <a:pt x="3793456" y="472083"/>
                  </a:lnTo>
                  <a:lnTo>
                    <a:pt x="3791988" y="470866"/>
                  </a:lnTo>
                  <a:lnTo>
                    <a:pt x="3795210" y="473872"/>
                  </a:lnTo>
                  <a:close/>
                </a:path>
                <a:path w="3866789" h="865905">
                  <a:moveTo>
                    <a:pt x="3692088" y="433148"/>
                  </a:moveTo>
                  <a:lnTo>
                    <a:pt x="3692329" y="433868"/>
                  </a:lnTo>
                  <a:lnTo>
                    <a:pt x="3698029" y="432713"/>
                  </a:lnTo>
                  <a:lnTo>
                    <a:pt x="3692088" y="433148"/>
                  </a:lnTo>
                  <a:close/>
                </a:path>
                <a:path w="3866789" h="865905">
                  <a:moveTo>
                    <a:pt x="3779338" y="420480"/>
                  </a:moveTo>
                  <a:lnTo>
                    <a:pt x="3777515" y="460717"/>
                  </a:lnTo>
                  <a:lnTo>
                    <a:pt x="3781883" y="463323"/>
                  </a:lnTo>
                  <a:lnTo>
                    <a:pt x="3779338" y="420480"/>
                  </a:lnTo>
                  <a:close/>
                </a:path>
                <a:path w="3866789" h="865905">
                  <a:moveTo>
                    <a:pt x="3816713" y="77904"/>
                  </a:moveTo>
                  <a:lnTo>
                    <a:pt x="3816306" y="103295"/>
                  </a:lnTo>
                  <a:lnTo>
                    <a:pt x="3818661" y="100401"/>
                  </a:lnTo>
                  <a:lnTo>
                    <a:pt x="3816713" y="77904"/>
                  </a:lnTo>
                  <a:close/>
                </a:path>
                <a:path w="3866789" h="865905">
                  <a:moveTo>
                    <a:pt x="3840829" y="506088"/>
                  </a:moveTo>
                  <a:lnTo>
                    <a:pt x="3836250" y="524001"/>
                  </a:lnTo>
                  <a:lnTo>
                    <a:pt x="3838933" y="524470"/>
                  </a:lnTo>
                  <a:lnTo>
                    <a:pt x="3840829" y="506088"/>
                  </a:lnTo>
                  <a:close/>
                </a:path>
                <a:path w="3866789" h="865905">
                  <a:moveTo>
                    <a:pt x="3858730" y="500662"/>
                  </a:moveTo>
                  <a:lnTo>
                    <a:pt x="3844476" y="524211"/>
                  </a:lnTo>
                  <a:lnTo>
                    <a:pt x="3847249" y="523444"/>
                  </a:lnTo>
                  <a:lnTo>
                    <a:pt x="3858730" y="500662"/>
                  </a:lnTo>
                  <a:close/>
                </a:path>
                <a:path w="3866789" h="865905">
                  <a:moveTo>
                    <a:pt x="3858730" y="500662"/>
                  </a:moveTo>
                  <a:lnTo>
                    <a:pt x="3855406" y="517695"/>
                  </a:lnTo>
                  <a:lnTo>
                    <a:pt x="3857386" y="514736"/>
                  </a:lnTo>
                  <a:lnTo>
                    <a:pt x="3858730" y="500662"/>
                  </a:lnTo>
                  <a:close/>
                </a:path>
                <a:path w="3866789" h="865905">
                  <a:moveTo>
                    <a:pt x="3849829" y="522296"/>
                  </a:moveTo>
                  <a:lnTo>
                    <a:pt x="3866789" y="628765"/>
                  </a:lnTo>
                  <a:lnTo>
                    <a:pt x="3852871" y="520247"/>
                  </a:lnTo>
                  <a:lnTo>
                    <a:pt x="3849829" y="522296"/>
                  </a:lnTo>
                  <a:close/>
                </a:path>
                <a:path w="3866789" h="865905">
                  <a:moveTo>
                    <a:pt x="3859369" y="503410"/>
                  </a:moveTo>
                  <a:lnTo>
                    <a:pt x="3859917" y="504764"/>
                  </a:lnTo>
                  <a:lnTo>
                    <a:pt x="3858777" y="500824"/>
                  </a:lnTo>
                  <a:lnTo>
                    <a:pt x="3859369" y="503410"/>
                  </a:lnTo>
                  <a:close/>
                </a:path>
                <a:path w="3866789" h="865905">
                  <a:moveTo>
                    <a:pt x="3858740" y="500659"/>
                  </a:moveTo>
                  <a:lnTo>
                    <a:pt x="3858674" y="500466"/>
                  </a:lnTo>
                  <a:lnTo>
                    <a:pt x="3858740" y="500659"/>
                  </a:lnTo>
                  <a:close/>
                </a:path>
                <a:path w="3866789" h="865905">
                  <a:moveTo>
                    <a:pt x="3847997" y="865905"/>
                  </a:moveTo>
                  <a:lnTo>
                    <a:pt x="3829587" y="851112"/>
                  </a:lnTo>
                  <a:lnTo>
                    <a:pt x="3830346" y="853747"/>
                  </a:lnTo>
                  <a:lnTo>
                    <a:pt x="3847997" y="865905"/>
                  </a:lnTo>
                  <a:close/>
                </a:path>
                <a:path w="3866789" h="865905">
                  <a:moveTo>
                    <a:pt x="3847997" y="865905"/>
                  </a:moveTo>
                  <a:lnTo>
                    <a:pt x="3836755" y="862225"/>
                  </a:lnTo>
                  <a:lnTo>
                    <a:pt x="3839850" y="864080"/>
                  </a:lnTo>
                  <a:lnTo>
                    <a:pt x="3847997" y="865905"/>
                  </a:lnTo>
                  <a:close/>
                </a:path>
                <a:path w="3866789" h="865905">
                  <a:moveTo>
                    <a:pt x="3866685" y="250963"/>
                  </a:moveTo>
                  <a:lnTo>
                    <a:pt x="3866436" y="262995"/>
                  </a:lnTo>
                  <a:lnTo>
                    <a:pt x="3866591" y="257040"/>
                  </a:lnTo>
                  <a:lnTo>
                    <a:pt x="3866685" y="250963"/>
                  </a:lnTo>
                  <a:close/>
                </a:path>
                <a:path w="3866789" h="865905">
                  <a:moveTo>
                    <a:pt x="3214080" y="213"/>
                  </a:moveTo>
                  <a:lnTo>
                    <a:pt x="3413074" y="0"/>
                  </a:lnTo>
                  <a:lnTo>
                    <a:pt x="3211219" y="0"/>
                  </a:lnTo>
                  <a:lnTo>
                    <a:pt x="3214080" y="213"/>
                  </a:lnTo>
                  <a:close/>
                </a:path>
                <a:path w="3866789" h="865905">
                  <a:moveTo>
                    <a:pt x="3413074" y="0"/>
                  </a:moveTo>
                  <a:lnTo>
                    <a:pt x="3222461" y="3679"/>
                  </a:lnTo>
                  <a:lnTo>
                    <a:pt x="3225129" y="6070"/>
                  </a:lnTo>
                  <a:lnTo>
                    <a:pt x="3413074" y="0"/>
                  </a:lnTo>
                  <a:close/>
                </a:path>
                <a:path w="3866789" h="865905">
                  <a:moveTo>
                    <a:pt x="3413074" y="0"/>
                  </a:moveTo>
                  <a:lnTo>
                    <a:pt x="3229629" y="14792"/>
                  </a:lnTo>
                  <a:lnTo>
                    <a:pt x="3229985" y="17571"/>
                  </a:lnTo>
                  <a:lnTo>
                    <a:pt x="3413074" y="0"/>
                  </a:lnTo>
                  <a:close/>
                </a:path>
                <a:path w="3866789" h="865905">
                  <a:moveTo>
                    <a:pt x="2634794" y="18526"/>
                  </a:moveTo>
                  <a:lnTo>
                    <a:pt x="2617477" y="840168"/>
                  </a:lnTo>
                  <a:lnTo>
                    <a:pt x="2619212" y="837022"/>
                  </a:lnTo>
                  <a:lnTo>
                    <a:pt x="2634794" y="18526"/>
                  </a:lnTo>
                  <a:close/>
                </a:path>
                <a:path w="3866789" h="865905">
                  <a:moveTo>
                    <a:pt x="2634794" y="18526"/>
                  </a:moveTo>
                  <a:lnTo>
                    <a:pt x="2627482" y="830308"/>
                  </a:lnTo>
                  <a:lnTo>
                    <a:pt x="2630098" y="829436"/>
                  </a:lnTo>
                  <a:lnTo>
                    <a:pt x="2634794" y="18526"/>
                  </a:lnTo>
                  <a:close/>
                </a:path>
                <a:path w="3866789" h="865905">
                  <a:moveTo>
                    <a:pt x="2634794" y="828854"/>
                  </a:moveTo>
                  <a:lnTo>
                    <a:pt x="2653586" y="847379"/>
                  </a:lnTo>
                  <a:lnTo>
                    <a:pt x="2653586" y="828854"/>
                  </a:lnTo>
                  <a:lnTo>
                    <a:pt x="2634794" y="828854"/>
                  </a:lnTo>
                  <a:close/>
                </a:path>
                <a:path w="3866789" h="865905">
                  <a:moveTo>
                    <a:pt x="2640380" y="831"/>
                  </a:moveTo>
                  <a:lnTo>
                    <a:pt x="2653586" y="18526"/>
                  </a:lnTo>
                  <a:lnTo>
                    <a:pt x="2642941" y="1826"/>
                  </a:lnTo>
                  <a:lnTo>
                    <a:pt x="2640380" y="831"/>
                  </a:lnTo>
                  <a:close/>
                </a:path>
                <a:path w="3866789" h="865905">
                  <a:moveTo>
                    <a:pt x="2650864" y="8921"/>
                  </a:moveTo>
                  <a:lnTo>
                    <a:pt x="2653586" y="18526"/>
                  </a:lnTo>
                  <a:lnTo>
                    <a:pt x="2652444" y="12157"/>
                  </a:lnTo>
                  <a:lnTo>
                    <a:pt x="2650864" y="8921"/>
                  </a:lnTo>
                  <a:close/>
                </a:path>
                <a:path w="3866789" h="865905">
                  <a:moveTo>
                    <a:pt x="3112333" y="36954"/>
                  </a:moveTo>
                  <a:lnTo>
                    <a:pt x="3129203" y="184367"/>
                  </a:lnTo>
                  <a:lnTo>
                    <a:pt x="3115105" y="36468"/>
                  </a:lnTo>
                  <a:lnTo>
                    <a:pt x="3112333" y="36954"/>
                  </a:lnTo>
                  <a:close/>
                </a:path>
                <a:path w="3866789" h="865905">
                  <a:moveTo>
                    <a:pt x="3123698" y="31626"/>
                  </a:moveTo>
                  <a:lnTo>
                    <a:pt x="3129203" y="184367"/>
                  </a:lnTo>
                  <a:lnTo>
                    <a:pt x="3125991" y="28883"/>
                  </a:lnTo>
                  <a:lnTo>
                    <a:pt x="3123698" y="31626"/>
                  </a:lnTo>
                  <a:close/>
                </a:path>
                <a:path w="3866789" h="865905">
                  <a:moveTo>
                    <a:pt x="3129152" y="18576"/>
                  </a:moveTo>
                  <a:lnTo>
                    <a:pt x="3117722" y="35596"/>
                  </a:lnTo>
                  <a:lnTo>
                    <a:pt x="3120915" y="33887"/>
                  </a:lnTo>
                  <a:lnTo>
                    <a:pt x="3129152" y="18576"/>
                  </a:lnTo>
                  <a:close/>
                </a:path>
                <a:path w="3866789" h="865905">
                  <a:moveTo>
                    <a:pt x="3129152" y="18576"/>
                  </a:moveTo>
                  <a:lnTo>
                    <a:pt x="3127726" y="25736"/>
                  </a:lnTo>
                  <a:lnTo>
                    <a:pt x="3128613" y="23155"/>
                  </a:lnTo>
                  <a:lnTo>
                    <a:pt x="3129152" y="18576"/>
                  </a:lnTo>
                  <a:close/>
                </a:path>
                <a:path w="3866789" h="865905">
                  <a:moveTo>
                    <a:pt x="2637655" y="213"/>
                  </a:moveTo>
                  <a:lnTo>
                    <a:pt x="3110411" y="0"/>
                  </a:lnTo>
                  <a:lnTo>
                    <a:pt x="2634794" y="0"/>
                  </a:lnTo>
                  <a:lnTo>
                    <a:pt x="2637655" y="213"/>
                  </a:lnTo>
                  <a:close/>
                </a:path>
                <a:path w="3866789" h="865905">
                  <a:moveTo>
                    <a:pt x="3110411" y="0"/>
                  </a:moveTo>
                  <a:lnTo>
                    <a:pt x="2646036" y="3679"/>
                  </a:lnTo>
                  <a:lnTo>
                    <a:pt x="2648704" y="6070"/>
                  </a:lnTo>
                  <a:lnTo>
                    <a:pt x="3110411" y="0"/>
                  </a:lnTo>
                  <a:close/>
                </a:path>
                <a:path w="3866789" h="865905">
                  <a:moveTo>
                    <a:pt x="3110411" y="202892"/>
                  </a:moveTo>
                  <a:lnTo>
                    <a:pt x="3094341" y="193972"/>
                  </a:lnTo>
                  <a:lnTo>
                    <a:pt x="3096501" y="196823"/>
                  </a:lnTo>
                  <a:lnTo>
                    <a:pt x="3110411" y="202892"/>
                  </a:lnTo>
                  <a:close/>
                </a:path>
                <a:path w="3866789" h="865905">
                  <a:moveTo>
                    <a:pt x="2616098" y="845485"/>
                  </a:moveTo>
                  <a:lnTo>
                    <a:pt x="2634794" y="828854"/>
                  </a:lnTo>
                  <a:lnTo>
                    <a:pt x="2616592" y="842750"/>
                  </a:lnTo>
                  <a:lnTo>
                    <a:pt x="2616098" y="845485"/>
                  </a:lnTo>
                  <a:close/>
                </a:path>
                <a:path w="3866789" h="865905">
                  <a:moveTo>
                    <a:pt x="2621506" y="834279"/>
                  </a:moveTo>
                  <a:lnTo>
                    <a:pt x="2634794" y="828854"/>
                  </a:lnTo>
                  <a:lnTo>
                    <a:pt x="2624288" y="832017"/>
                  </a:lnTo>
                  <a:lnTo>
                    <a:pt x="2621506" y="834279"/>
                  </a:lnTo>
                  <a:close/>
                </a:path>
                <a:path w="3866789" h="865905">
                  <a:moveTo>
                    <a:pt x="2653586" y="828854"/>
                  </a:moveTo>
                  <a:lnTo>
                    <a:pt x="3123803" y="865004"/>
                  </a:lnTo>
                  <a:lnTo>
                    <a:pt x="3121254" y="864015"/>
                  </a:lnTo>
                  <a:lnTo>
                    <a:pt x="2653586" y="828854"/>
                  </a:lnTo>
                  <a:close/>
                </a:path>
                <a:path w="3866789" h="865905">
                  <a:moveTo>
                    <a:pt x="2653586" y="828854"/>
                  </a:moveTo>
                  <a:lnTo>
                    <a:pt x="3113359" y="856947"/>
                  </a:lnTo>
                  <a:lnTo>
                    <a:pt x="3111787" y="853723"/>
                  </a:lnTo>
                  <a:lnTo>
                    <a:pt x="2653586" y="828854"/>
                  </a:lnTo>
                  <a:close/>
                </a:path>
                <a:path w="3866789" h="865905">
                  <a:moveTo>
                    <a:pt x="3131291" y="699970"/>
                  </a:moveTo>
                  <a:lnTo>
                    <a:pt x="3148088" y="847379"/>
                  </a:lnTo>
                  <a:lnTo>
                    <a:pt x="3134062" y="699484"/>
                  </a:lnTo>
                  <a:lnTo>
                    <a:pt x="3131291" y="699970"/>
                  </a:lnTo>
                  <a:close/>
                </a:path>
                <a:path w="3866789" h="865905">
                  <a:moveTo>
                    <a:pt x="3142656" y="694641"/>
                  </a:moveTo>
                  <a:lnTo>
                    <a:pt x="3148088" y="847379"/>
                  </a:lnTo>
                  <a:lnTo>
                    <a:pt x="3144949" y="691898"/>
                  </a:lnTo>
                  <a:lnTo>
                    <a:pt x="3142656" y="694641"/>
                  </a:lnTo>
                  <a:close/>
                </a:path>
                <a:path w="3866789" h="865905">
                  <a:moveTo>
                    <a:pt x="3148063" y="683435"/>
                  </a:moveTo>
                  <a:lnTo>
                    <a:pt x="3148088" y="847379"/>
                  </a:lnTo>
                  <a:lnTo>
                    <a:pt x="3148088" y="682436"/>
                  </a:lnTo>
                  <a:lnTo>
                    <a:pt x="3148063" y="683435"/>
                  </a:lnTo>
                  <a:close/>
                </a:path>
                <a:path w="3866789" h="865905">
                  <a:moveTo>
                    <a:pt x="3148088" y="681541"/>
                  </a:moveTo>
                  <a:lnTo>
                    <a:pt x="3136680" y="698613"/>
                  </a:lnTo>
                  <a:lnTo>
                    <a:pt x="3139874" y="696903"/>
                  </a:lnTo>
                  <a:lnTo>
                    <a:pt x="3148088" y="681541"/>
                  </a:lnTo>
                  <a:close/>
                </a:path>
                <a:path w="3866789" h="865905">
                  <a:moveTo>
                    <a:pt x="3148088" y="681541"/>
                  </a:moveTo>
                  <a:lnTo>
                    <a:pt x="3146685" y="688752"/>
                  </a:lnTo>
                  <a:lnTo>
                    <a:pt x="3147570" y="686170"/>
                  </a:lnTo>
                  <a:lnTo>
                    <a:pt x="3148088" y="681541"/>
                  </a:lnTo>
                  <a:close/>
                </a:path>
                <a:path w="3866789" h="865905">
                  <a:moveTo>
                    <a:pt x="2936638" y="690372"/>
                  </a:moveTo>
                  <a:lnTo>
                    <a:pt x="3110649" y="700067"/>
                  </a:lnTo>
                  <a:lnTo>
                    <a:pt x="2938061" y="687049"/>
                  </a:lnTo>
                  <a:lnTo>
                    <a:pt x="2936638" y="690372"/>
                  </a:lnTo>
                  <a:close/>
                </a:path>
                <a:path w="3866789" h="865905">
                  <a:moveTo>
                    <a:pt x="2904106" y="508842"/>
                  </a:moveTo>
                  <a:lnTo>
                    <a:pt x="2920114" y="681541"/>
                  </a:lnTo>
                  <a:lnTo>
                    <a:pt x="2906259" y="511682"/>
                  </a:lnTo>
                  <a:lnTo>
                    <a:pt x="2904106" y="508842"/>
                  </a:lnTo>
                  <a:close/>
                </a:path>
                <a:path w="3866789" h="865905">
                  <a:moveTo>
                    <a:pt x="2938907" y="681541"/>
                  </a:moveTo>
                  <a:lnTo>
                    <a:pt x="2932066" y="695836"/>
                  </a:lnTo>
                  <a:lnTo>
                    <a:pt x="2934615" y="693324"/>
                  </a:lnTo>
                  <a:lnTo>
                    <a:pt x="2938907" y="681541"/>
                  </a:lnTo>
                  <a:close/>
                </a:path>
                <a:path w="3866789" h="865905">
                  <a:moveTo>
                    <a:pt x="3129289" y="865826"/>
                  </a:moveTo>
                  <a:lnTo>
                    <a:pt x="3110674" y="848329"/>
                  </a:lnTo>
                  <a:lnTo>
                    <a:pt x="3111030" y="851098"/>
                  </a:lnTo>
                  <a:lnTo>
                    <a:pt x="3129289" y="865826"/>
                  </a:lnTo>
                  <a:close/>
                </a:path>
                <a:path w="3866789" h="865905">
                  <a:moveTo>
                    <a:pt x="3129289" y="865826"/>
                  </a:moveTo>
                  <a:lnTo>
                    <a:pt x="3115511" y="859788"/>
                  </a:lnTo>
                  <a:lnTo>
                    <a:pt x="3118168" y="862168"/>
                  </a:lnTo>
                  <a:lnTo>
                    <a:pt x="3129289" y="865826"/>
                  </a:lnTo>
                  <a:close/>
                </a:path>
                <a:path w="3866789" h="865905">
                  <a:moveTo>
                    <a:pt x="2920114" y="517726"/>
                  </a:moveTo>
                  <a:lnTo>
                    <a:pt x="2908915" y="514062"/>
                  </a:lnTo>
                  <a:lnTo>
                    <a:pt x="2912000" y="515909"/>
                  </a:lnTo>
                  <a:lnTo>
                    <a:pt x="2920114" y="517726"/>
                  </a:lnTo>
                  <a:close/>
                </a:path>
                <a:path w="3866789" h="865905">
                  <a:moveTo>
                    <a:pt x="2938907" y="499273"/>
                  </a:moveTo>
                  <a:lnTo>
                    <a:pt x="3084247" y="511729"/>
                  </a:lnTo>
                  <a:lnTo>
                    <a:pt x="3082086" y="508878"/>
                  </a:lnTo>
                  <a:lnTo>
                    <a:pt x="2938907" y="499273"/>
                  </a:lnTo>
                  <a:close/>
                </a:path>
                <a:path w="3866789" h="865905">
                  <a:moveTo>
                    <a:pt x="2920114" y="202892"/>
                  </a:moveTo>
                  <a:lnTo>
                    <a:pt x="2908872" y="199213"/>
                  </a:lnTo>
                  <a:lnTo>
                    <a:pt x="2911969" y="201067"/>
                  </a:lnTo>
                  <a:lnTo>
                    <a:pt x="2920114" y="202892"/>
                  </a:lnTo>
                  <a:close/>
                </a:path>
                <a:path w="3866789" h="865905">
                  <a:moveTo>
                    <a:pt x="2904045" y="193972"/>
                  </a:moveTo>
                  <a:lnTo>
                    <a:pt x="2920114" y="341471"/>
                  </a:lnTo>
                  <a:lnTo>
                    <a:pt x="2906204" y="196823"/>
                  </a:lnTo>
                  <a:lnTo>
                    <a:pt x="2904045" y="193972"/>
                  </a:lnTo>
                  <a:close/>
                </a:path>
                <a:path w="3866789" h="865905">
                  <a:moveTo>
                    <a:pt x="2938907" y="341471"/>
                  </a:moveTo>
                  <a:lnTo>
                    <a:pt x="2922977" y="359784"/>
                  </a:lnTo>
                  <a:lnTo>
                    <a:pt x="2925702" y="359164"/>
                  </a:lnTo>
                  <a:lnTo>
                    <a:pt x="2938907" y="341471"/>
                  </a:lnTo>
                  <a:close/>
                </a:path>
                <a:path w="3866789" h="865905">
                  <a:moveTo>
                    <a:pt x="2938907" y="341471"/>
                  </a:moveTo>
                  <a:lnTo>
                    <a:pt x="2934615" y="353254"/>
                  </a:lnTo>
                  <a:lnTo>
                    <a:pt x="2936638" y="350302"/>
                  </a:lnTo>
                  <a:lnTo>
                    <a:pt x="2938907" y="341471"/>
                  </a:lnTo>
                  <a:close/>
                </a:path>
                <a:path w="3866789" h="865905">
                  <a:moveTo>
                    <a:pt x="2929072" y="357761"/>
                  </a:moveTo>
                  <a:lnTo>
                    <a:pt x="3079365" y="359925"/>
                  </a:lnTo>
                  <a:lnTo>
                    <a:pt x="2932066" y="355767"/>
                  </a:lnTo>
                  <a:lnTo>
                    <a:pt x="2929072" y="357761"/>
                  </a:lnTo>
                  <a:close/>
                </a:path>
                <a:path w="3866789" h="865905">
                  <a:moveTo>
                    <a:pt x="3098157" y="517726"/>
                  </a:moveTo>
                  <a:lnTo>
                    <a:pt x="3079746" y="503007"/>
                  </a:lnTo>
                  <a:lnTo>
                    <a:pt x="3080505" y="505641"/>
                  </a:lnTo>
                  <a:lnTo>
                    <a:pt x="3098157" y="517726"/>
                  </a:lnTo>
                  <a:close/>
                </a:path>
                <a:path w="3866789" h="865905">
                  <a:moveTo>
                    <a:pt x="3098157" y="517726"/>
                  </a:moveTo>
                  <a:lnTo>
                    <a:pt x="3086914" y="514120"/>
                  </a:lnTo>
                  <a:lnTo>
                    <a:pt x="3090010" y="515974"/>
                  </a:lnTo>
                  <a:lnTo>
                    <a:pt x="3098157" y="517726"/>
                  </a:lnTo>
                  <a:close/>
                </a:path>
                <a:path w="3866789" h="865905">
                  <a:moveTo>
                    <a:pt x="2938907" y="184367"/>
                  </a:moveTo>
                  <a:lnTo>
                    <a:pt x="3102264" y="201067"/>
                  </a:lnTo>
                  <a:lnTo>
                    <a:pt x="3099168" y="199213"/>
                  </a:lnTo>
                  <a:lnTo>
                    <a:pt x="2938907" y="184367"/>
                  </a:lnTo>
                  <a:close/>
                </a:path>
                <a:path w="3866789" h="865905">
                  <a:moveTo>
                    <a:pt x="2938907" y="184367"/>
                  </a:moveTo>
                  <a:lnTo>
                    <a:pt x="3092761" y="190736"/>
                  </a:lnTo>
                  <a:lnTo>
                    <a:pt x="3092000" y="188100"/>
                  </a:lnTo>
                  <a:lnTo>
                    <a:pt x="2938907" y="184367"/>
                  </a:lnTo>
                  <a:close/>
                </a:path>
                <a:path w="3866789" h="865905">
                  <a:moveTo>
                    <a:pt x="2209774" y="172707"/>
                  </a:moveTo>
                  <a:lnTo>
                    <a:pt x="2223684" y="371179"/>
                  </a:lnTo>
                  <a:lnTo>
                    <a:pt x="2212441" y="175097"/>
                  </a:lnTo>
                  <a:lnTo>
                    <a:pt x="2209774" y="172707"/>
                  </a:lnTo>
                  <a:close/>
                </a:path>
                <a:path w="3866789" h="865905">
                  <a:moveTo>
                    <a:pt x="2220822" y="178564"/>
                  </a:moveTo>
                  <a:lnTo>
                    <a:pt x="2223684" y="371179"/>
                  </a:lnTo>
                  <a:lnTo>
                    <a:pt x="2223684" y="178776"/>
                  </a:lnTo>
                  <a:lnTo>
                    <a:pt x="2220822" y="178564"/>
                  </a:lnTo>
                  <a:close/>
                </a:path>
                <a:path w="3866789" h="865905">
                  <a:moveTo>
                    <a:pt x="2223684" y="160251"/>
                  </a:moveTo>
                  <a:lnTo>
                    <a:pt x="2206033" y="166618"/>
                  </a:lnTo>
                  <a:lnTo>
                    <a:pt x="2207614" y="169856"/>
                  </a:lnTo>
                  <a:lnTo>
                    <a:pt x="2223684" y="160251"/>
                  </a:lnTo>
                  <a:close/>
                </a:path>
                <a:path w="3866789" h="865905">
                  <a:moveTo>
                    <a:pt x="2223684" y="160251"/>
                  </a:moveTo>
                  <a:lnTo>
                    <a:pt x="2215537" y="176951"/>
                  </a:lnTo>
                  <a:lnTo>
                    <a:pt x="2218096" y="177944"/>
                  </a:lnTo>
                  <a:lnTo>
                    <a:pt x="2223684" y="160251"/>
                  </a:lnTo>
                  <a:close/>
                </a:path>
                <a:path w="3866789" h="865905">
                  <a:moveTo>
                    <a:pt x="2282836" y="147453"/>
                  </a:moveTo>
                  <a:lnTo>
                    <a:pt x="2283401" y="160243"/>
                  </a:lnTo>
                  <a:lnTo>
                    <a:pt x="2287541" y="148730"/>
                  </a:lnTo>
                  <a:lnTo>
                    <a:pt x="2282836" y="147453"/>
                  </a:lnTo>
                  <a:close/>
                </a:path>
                <a:path w="3866789" h="865905">
                  <a:moveTo>
                    <a:pt x="2445415" y="476690"/>
                  </a:moveTo>
                  <a:lnTo>
                    <a:pt x="2448706" y="475593"/>
                  </a:lnTo>
                  <a:lnTo>
                    <a:pt x="2445344" y="476690"/>
                  </a:lnTo>
                  <a:close/>
                </a:path>
                <a:path w="3866789" h="865905">
                  <a:moveTo>
                    <a:pt x="1938359" y="18526"/>
                  </a:moveTo>
                  <a:lnTo>
                    <a:pt x="1921043" y="840168"/>
                  </a:lnTo>
                  <a:lnTo>
                    <a:pt x="1922778" y="837022"/>
                  </a:lnTo>
                  <a:lnTo>
                    <a:pt x="1938359" y="18526"/>
                  </a:lnTo>
                  <a:close/>
                </a:path>
                <a:path w="3866789" h="865905">
                  <a:moveTo>
                    <a:pt x="1938359" y="18526"/>
                  </a:moveTo>
                  <a:lnTo>
                    <a:pt x="1931047" y="830308"/>
                  </a:lnTo>
                  <a:lnTo>
                    <a:pt x="1933665" y="829436"/>
                  </a:lnTo>
                  <a:lnTo>
                    <a:pt x="1938359" y="18526"/>
                  </a:lnTo>
                  <a:close/>
                </a:path>
                <a:path w="3866789" h="865905">
                  <a:moveTo>
                    <a:pt x="1943947" y="831"/>
                  </a:moveTo>
                  <a:lnTo>
                    <a:pt x="1957151" y="18526"/>
                  </a:lnTo>
                  <a:lnTo>
                    <a:pt x="1946506" y="1826"/>
                  </a:lnTo>
                  <a:lnTo>
                    <a:pt x="1943947" y="831"/>
                  </a:lnTo>
                  <a:close/>
                </a:path>
                <a:path w="3866789" h="865905">
                  <a:moveTo>
                    <a:pt x="1954429" y="8921"/>
                  </a:moveTo>
                  <a:lnTo>
                    <a:pt x="1957151" y="18526"/>
                  </a:lnTo>
                  <a:lnTo>
                    <a:pt x="1956009" y="12157"/>
                  </a:lnTo>
                  <a:lnTo>
                    <a:pt x="1954429" y="8921"/>
                  </a:lnTo>
                  <a:close/>
                </a:path>
                <a:path w="3866789" h="865905">
                  <a:moveTo>
                    <a:pt x="1941221" y="213"/>
                  </a:moveTo>
                  <a:lnTo>
                    <a:pt x="2225535" y="0"/>
                  </a:lnTo>
                  <a:lnTo>
                    <a:pt x="1938359" y="0"/>
                  </a:lnTo>
                  <a:lnTo>
                    <a:pt x="1941221" y="213"/>
                  </a:lnTo>
                  <a:close/>
                </a:path>
                <a:path w="3866789" h="865905">
                  <a:moveTo>
                    <a:pt x="2225535" y="0"/>
                  </a:moveTo>
                  <a:lnTo>
                    <a:pt x="1949602" y="3679"/>
                  </a:lnTo>
                  <a:lnTo>
                    <a:pt x="1952269" y="6070"/>
                  </a:lnTo>
                  <a:lnTo>
                    <a:pt x="2225535" y="0"/>
                  </a:lnTo>
                  <a:close/>
                </a:path>
                <a:path w="3866789" h="865905">
                  <a:moveTo>
                    <a:pt x="2206033" y="519969"/>
                  </a:moveTo>
                  <a:lnTo>
                    <a:pt x="2223684" y="828854"/>
                  </a:lnTo>
                  <a:lnTo>
                    <a:pt x="2207614" y="523206"/>
                  </a:lnTo>
                  <a:lnTo>
                    <a:pt x="2206033" y="519969"/>
                  </a:lnTo>
                  <a:close/>
                </a:path>
                <a:path w="3866789" h="865905">
                  <a:moveTo>
                    <a:pt x="2215537" y="530302"/>
                  </a:moveTo>
                  <a:lnTo>
                    <a:pt x="2223684" y="828854"/>
                  </a:lnTo>
                  <a:lnTo>
                    <a:pt x="2218096" y="531295"/>
                  </a:lnTo>
                  <a:lnTo>
                    <a:pt x="2215537" y="530302"/>
                  </a:lnTo>
                  <a:close/>
                </a:path>
                <a:path w="3866789" h="865905">
                  <a:moveTo>
                    <a:pt x="2223684" y="865905"/>
                  </a:moveTo>
                  <a:lnTo>
                    <a:pt x="2206033" y="853747"/>
                  </a:lnTo>
                  <a:lnTo>
                    <a:pt x="2207614" y="856984"/>
                  </a:lnTo>
                  <a:lnTo>
                    <a:pt x="2223684" y="865905"/>
                  </a:lnTo>
                  <a:close/>
                </a:path>
                <a:path w="3866789" h="865905">
                  <a:moveTo>
                    <a:pt x="2223684" y="865905"/>
                  </a:moveTo>
                  <a:lnTo>
                    <a:pt x="2215537" y="864080"/>
                  </a:lnTo>
                  <a:lnTo>
                    <a:pt x="2218096" y="865073"/>
                  </a:lnTo>
                  <a:lnTo>
                    <a:pt x="2223684" y="865905"/>
                  </a:lnTo>
                  <a:close/>
                </a:path>
                <a:path w="3866789" h="865905">
                  <a:moveTo>
                    <a:pt x="2223684" y="532127"/>
                  </a:moveTo>
                  <a:lnTo>
                    <a:pt x="2209774" y="526058"/>
                  </a:lnTo>
                  <a:lnTo>
                    <a:pt x="2212441" y="528448"/>
                  </a:lnTo>
                  <a:lnTo>
                    <a:pt x="2223684" y="532127"/>
                  </a:lnTo>
                  <a:close/>
                </a:path>
                <a:path w="3866789" h="865905">
                  <a:moveTo>
                    <a:pt x="1919664" y="845485"/>
                  </a:moveTo>
                  <a:lnTo>
                    <a:pt x="1938359" y="828854"/>
                  </a:lnTo>
                  <a:lnTo>
                    <a:pt x="1920157" y="842750"/>
                  </a:lnTo>
                  <a:lnTo>
                    <a:pt x="1919664" y="845485"/>
                  </a:lnTo>
                  <a:close/>
                </a:path>
                <a:path w="3866789" h="865905">
                  <a:moveTo>
                    <a:pt x="1925072" y="834279"/>
                  </a:moveTo>
                  <a:lnTo>
                    <a:pt x="1938359" y="828854"/>
                  </a:lnTo>
                  <a:lnTo>
                    <a:pt x="1927854" y="832017"/>
                  </a:lnTo>
                  <a:lnTo>
                    <a:pt x="1925072" y="834279"/>
                  </a:lnTo>
                  <a:close/>
                </a:path>
                <a:path w="3866789" h="865905">
                  <a:moveTo>
                    <a:pt x="1957151" y="828854"/>
                  </a:moveTo>
                  <a:lnTo>
                    <a:pt x="2212441" y="862225"/>
                  </a:lnTo>
                  <a:lnTo>
                    <a:pt x="2209774" y="859835"/>
                  </a:lnTo>
                  <a:lnTo>
                    <a:pt x="1957151" y="828854"/>
                  </a:lnTo>
                  <a:close/>
                </a:path>
                <a:path w="3866789" h="865905">
                  <a:moveTo>
                    <a:pt x="1957151" y="828854"/>
                  </a:moveTo>
                  <a:lnTo>
                    <a:pt x="2205273" y="851112"/>
                  </a:lnTo>
                  <a:lnTo>
                    <a:pt x="2204918" y="848333"/>
                  </a:lnTo>
                  <a:lnTo>
                    <a:pt x="1957151" y="828854"/>
                  </a:lnTo>
                  <a:close/>
                </a:path>
                <a:path w="3866789" h="865905">
                  <a:moveTo>
                    <a:pt x="2560198" y="132991"/>
                  </a:moveTo>
                  <a:lnTo>
                    <a:pt x="2560356" y="132956"/>
                  </a:lnTo>
                  <a:lnTo>
                    <a:pt x="2559601" y="130230"/>
                  </a:lnTo>
                  <a:lnTo>
                    <a:pt x="2560198" y="132991"/>
                  </a:lnTo>
                  <a:close/>
                </a:path>
                <a:path w="3866789" h="865905">
                  <a:moveTo>
                    <a:pt x="2404365" y="51227"/>
                  </a:moveTo>
                  <a:lnTo>
                    <a:pt x="2401567" y="50533"/>
                  </a:lnTo>
                  <a:lnTo>
                    <a:pt x="2400621" y="50350"/>
                  </a:lnTo>
                  <a:lnTo>
                    <a:pt x="2404365" y="51227"/>
                  </a:lnTo>
                  <a:close/>
                </a:path>
                <a:path w="3866789" h="865905">
                  <a:moveTo>
                    <a:pt x="1361937" y="18526"/>
                  </a:moveTo>
                  <a:lnTo>
                    <a:pt x="1344622" y="840168"/>
                  </a:lnTo>
                  <a:lnTo>
                    <a:pt x="1346357" y="837022"/>
                  </a:lnTo>
                  <a:lnTo>
                    <a:pt x="1361937" y="18526"/>
                  </a:lnTo>
                  <a:close/>
                </a:path>
                <a:path w="3866789" h="865905">
                  <a:moveTo>
                    <a:pt x="1361937" y="18526"/>
                  </a:moveTo>
                  <a:lnTo>
                    <a:pt x="1354626" y="830308"/>
                  </a:lnTo>
                  <a:lnTo>
                    <a:pt x="1357243" y="829436"/>
                  </a:lnTo>
                  <a:lnTo>
                    <a:pt x="1361937" y="18526"/>
                  </a:lnTo>
                  <a:close/>
                </a:path>
                <a:path w="3866789" h="865905">
                  <a:moveTo>
                    <a:pt x="1361937" y="828854"/>
                  </a:moveTo>
                  <a:lnTo>
                    <a:pt x="1380730" y="847379"/>
                  </a:lnTo>
                  <a:lnTo>
                    <a:pt x="1380729" y="828854"/>
                  </a:lnTo>
                  <a:lnTo>
                    <a:pt x="1361937" y="828854"/>
                  </a:lnTo>
                  <a:close/>
                </a:path>
                <a:path w="3866789" h="865905">
                  <a:moveTo>
                    <a:pt x="1367525" y="831"/>
                  </a:moveTo>
                  <a:lnTo>
                    <a:pt x="1380730" y="18526"/>
                  </a:lnTo>
                  <a:lnTo>
                    <a:pt x="1370084" y="1826"/>
                  </a:lnTo>
                  <a:lnTo>
                    <a:pt x="1367525" y="831"/>
                  </a:lnTo>
                  <a:close/>
                </a:path>
                <a:path w="3866789" h="865905">
                  <a:moveTo>
                    <a:pt x="1378008" y="8921"/>
                  </a:moveTo>
                  <a:lnTo>
                    <a:pt x="1380730" y="18526"/>
                  </a:lnTo>
                  <a:lnTo>
                    <a:pt x="1379589" y="12157"/>
                  </a:lnTo>
                  <a:lnTo>
                    <a:pt x="1378008" y="8921"/>
                  </a:lnTo>
                  <a:close/>
                </a:path>
                <a:path w="3866789" h="865905">
                  <a:moveTo>
                    <a:pt x="1839478" y="36954"/>
                  </a:moveTo>
                  <a:lnTo>
                    <a:pt x="1856347" y="184367"/>
                  </a:lnTo>
                  <a:lnTo>
                    <a:pt x="1842250" y="36468"/>
                  </a:lnTo>
                  <a:lnTo>
                    <a:pt x="1839478" y="36954"/>
                  </a:lnTo>
                  <a:close/>
                </a:path>
                <a:path w="3866789" h="865905">
                  <a:moveTo>
                    <a:pt x="1850843" y="31626"/>
                  </a:moveTo>
                  <a:lnTo>
                    <a:pt x="1856347" y="184367"/>
                  </a:lnTo>
                  <a:lnTo>
                    <a:pt x="1853137" y="28883"/>
                  </a:lnTo>
                  <a:lnTo>
                    <a:pt x="1850843" y="31626"/>
                  </a:lnTo>
                  <a:close/>
                </a:path>
                <a:path w="3866789" h="865905">
                  <a:moveTo>
                    <a:pt x="1856297" y="18576"/>
                  </a:moveTo>
                  <a:lnTo>
                    <a:pt x="1844866" y="35596"/>
                  </a:lnTo>
                  <a:lnTo>
                    <a:pt x="1848060" y="33887"/>
                  </a:lnTo>
                  <a:lnTo>
                    <a:pt x="1856297" y="18576"/>
                  </a:lnTo>
                  <a:close/>
                </a:path>
                <a:path w="3866789" h="865905">
                  <a:moveTo>
                    <a:pt x="1856297" y="18576"/>
                  </a:moveTo>
                  <a:lnTo>
                    <a:pt x="1854871" y="25736"/>
                  </a:lnTo>
                  <a:lnTo>
                    <a:pt x="1855757" y="23155"/>
                  </a:lnTo>
                  <a:lnTo>
                    <a:pt x="1856297" y="18576"/>
                  </a:lnTo>
                  <a:close/>
                </a:path>
                <a:path w="3866789" h="865905">
                  <a:moveTo>
                    <a:pt x="1364800" y="213"/>
                  </a:moveTo>
                  <a:lnTo>
                    <a:pt x="1837555" y="0"/>
                  </a:lnTo>
                  <a:lnTo>
                    <a:pt x="1361937" y="0"/>
                  </a:lnTo>
                  <a:lnTo>
                    <a:pt x="1364800" y="213"/>
                  </a:lnTo>
                  <a:close/>
                </a:path>
                <a:path w="3866789" h="865905">
                  <a:moveTo>
                    <a:pt x="1837555" y="0"/>
                  </a:moveTo>
                  <a:lnTo>
                    <a:pt x="1373181" y="3679"/>
                  </a:lnTo>
                  <a:lnTo>
                    <a:pt x="1375848" y="6070"/>
                  </a:lnTo>
                  <a:lnTo>
                    <a:pt x="1837555" y="0"/>
                  </a:lnTo>
                  <a:close/>
                </a:path>
                <a:path w="3866789" h="865905">
                  <a:moveTo>
                    <a:pt x="1837555" y="202892"/>
                  </a:moveTo>
                  <a:lnTo>
                    <a:pt x="1821484" y="193972"/>
                  </a:lnTo>
                  <a:lnTo>
                    <a:pt x="1823645" y="196823"/>
                  </a:lnTo>
                  <a:lnTo>
                    <a:pt x="1837555" y="202892"/>
                  </a:lnTo>
                  <a:close/>
                </a:path>
                <a:path w="3866789" h="865905">
                  <a:moveTo>
                    <a:pt x="1343243" y="845485"/>
                  </a:moveTo>
                  <a:lnTo>
                    <a:pt x="1361937" y="828854"/>
                  </a:lnTo>
                  <a:lnTo>
                    <a:pt x="1343736" y="842750"/>
                  </a:lnTo>
                  <a:lnTo>
                    <a:pt x="1343243" y="845485"/>
                  </a:lnTo>
                  <a:close/>
                </a:path>
                <a:path w="3866789" h="865905">
                  <a:moveTo>
                    <a:pt x="1348651" y="834279"/>
                  </a:moveTo>
                  <a:lnTo>
                    <a:pt x="1361937" y="828854"/>
                  </a:lnTo>
                  <a:lnTo>
                    <a:pt x="1351433" y="832017"/>
                  </a:lnTo>
                  <a:lnTo>
                    <a:pt x="1348651" y="834279"/>
                  </a:lnTo>
                  <a:close/>
                </a:path>
                <a:path w="3866789" h="865905">
                  <a:moveTo>
                    <a:pt x="1380729" y="828854"/>
                  </a:moveTo>
                  <a:lnTo>
                    <a:pt x="1850951" y="865004"/>
                  </a:lnTo>
                  <a:lnTo>
                    <a:pt x="1848402" y="864015"/>
                  </a:lnTo>
                  <a:lnTo>
                    <a:pt x="1380729" y="828854"/>
                  </a:lnTo>
                  <a:close/>
                </a:path>
                <a:path w="3866789" h="865905">
                  <a:moveTo>
                    <a:pt x="1380729" y="828854"/>
                  </a:moveTo>
                  <a:lnTo>
                    <a:pt x="1840508" y="856947"/>
                  </a:lnTo>
                  <a:lnTo>
                    <a:pt x="1838934" y="853723"/>
                  </a:lnTo>
                  <a:lnTo>
                    <a:pt x="1380729" y="828854"/>
                  </a:lnTo>
                  <a:close/>
                </a:path>
                <a:path w="3866789" h="865905">
                  <a:moveTo>
                    <a:pt x="1858439" y="699970"/>
                  </a:moveTo>
                  <a:lnTo>
                    <a:pt x="1875237" y="847379"/>
                  </a:lnTo>
                  <a:lnTo>
                    <a:pt x="1861211" y="699484"/>
                  </a:lnTo>
                  <a:lnTo>
                    <a:pt x="1858439" y="699970"/>
                  </a:lnTo>
                  <a:close/>
                </a:path>
                <a:path w="3866789" h="865905">
                  <a:moveTo>
                    <a:pt x="1869804" y="694641"/>
                  </a:moveTo>
                  <a:lnTo>
                    <a:pt x="1875237" y="847379"/>
                  </a:lnTo>
                  <a:lnTo>
                    <a:pt x="1872098" y="691898"/>
                  </a:lnTo>
                  <a:lnTo>
                    <a:pt x="1869804" y="694641"/>
                  </a:lnTo>
                  <a:close/>
                </a:path>
                <a:path w="3866789" h="865905">
                  <a:moveTo>
                    <a:pt x="1875212" y="683435"/>
                  </a:moveTo>
                  <a:lnTo>
                    <a:pt x="1875237" y="847379"/>
                  </a:lnTo>
                  <a:lnTo>
                    <a:pt x="1875237" y="682418"/>
                  </a:lnTo>
                  <a:lnTo>
                    <a:pt x="1875212" y="683435"/>
                  </a:lnTo>
                  <a:close/>
                </a:path>
                <a:path w="3866789" h="865905">
                  <a:moveTo>
                    <a:pt x="1875237" y="681541"/>
                  </a:moveTo>
                  <a:lnTo>
                    <a:pt x="1863829" y="698613"/>
                  </a:lnTo>
                  <a:lnTo>
                    <a:pt x="1867021" y="696903"/>
                  </a:lnTo>
                  <a:lnTo>
                    <a:pt x="1875237" y="681541"/>
                  </a:lnTo>
                  <a:close/>
                </a:path>
                <a:path w="3866789" h="865905">
                  <a:moveTo>
                    <a:pt x="1875237" y="681541"/>
                  </a:moveTo>
                  <a:lnTo>
                    <a:pt x="1873832" y="688752"/>
                  </a:lnTo>
                  <a:lnTo>
                    <a:pt x="1874718" y="686170"/>
                  </a:lnTo>
                  <a:lnTo>
                    <a:pt x="1875237" y="681541"/>
                  </a:lnTo>
                  <a:close/>
                </a:path>
                <a:path w="3866789" h="865905">
                  <a:moveTo>
                    <a:pt x="1663783" y="690372"/>
                  </a:moveTo>
                  <a:lnTo>
                    <a:pt x="1837796" y="700067"/>
                  </a:lnTo>
                  <a:lnTo>
                    <a:pt x="1665206" y="687049"/>
                  </a:lnTo>
                  <a:lnTo>
                    <a:pt x="1663783" y="690372"/>
                  </a:lnTo>
                  <a:close/>
                </a:path>
                <a:path w="3866789" h="865905">
                  <a:moveTo>
                    <a:pt x="1631250" y="508842"/>
                  </a:moveTo>
                  <a:lnTo>
                    <a:pt x="1647259" y="681541"/>
                  </a:lnTo>
                  <a:lnTo>
                    <a:pt x="1633402" y="511682"/>
                  </a:lnTo>
                  <a:lnTo>
                    <a:pt x="1631250" y="508842"/>
                  </a:lnTo>
                  <a:close/>
                </a:path>
                <a:path w="3866789" h="865905">
                  <a:moveTo>
                    <a:pt x="1666052" y="681541"/>
                  </a:moveTo>
                  <a:lnTo>
                    <a:pt x="1659211" y="695836"/>
                  </a:lnTo>
                  <a:lnTo>
                    <a:pt x="1661760" y="693324"/>
                  </a:lnTo>
                  <a:lnTo>
                    <a:pt x="1666052" y="681541"/>
                  </a:lnTo>
                  <a:close/>
                </a:path>
                <a:path w="3866789" h="865905">
                  <a:moveTo>
                    <a:pt x="1856437" y="865826"/>
                  </a:moveTo>
                  <a:lnTo>
                    <a:pt x="1837822" y="848329"/>
                  </a:lnTo>
                  <a:lnTo>
                    <a:pt x="1838178" y="851098"/>
                  </a:lnTo>
                  <a:lnTo>
                    <a:pt x="1856437" y="865826"/>
                  </a:lnTo>
                  <a:close/>
                </a:path>
                <a:path w="3866789" h="865905">
                  <a:moveTo>
                    <a:pt x="1856437" y="865826"/>
                  </a:moveTo>
                  <a:lnTo>
                    <a:pt x="1842660" y="859788"/>
                  </a:lnTo>
                  <a:lnTo>
                    <a:pt x="1845317" y="862168"/>
                  </a:lnTo>
                  <a:lnTo>
                    <a:pt x="1856437" y="865826"/>
                  </a:lnTo>
                  <a:close/>
                </a:path>
                <a:path w="3866789" h="865905">
                  <a:moveTo>
                    <a:pt x="1647259" y="517726"/>
                  </a:moveTo>
                  <a:lnTo>
                    <a:pt x="1636059" y="514062"/>
                  </a:lnTo>
                  <a:lnTo>
                    <a:pt x="1639145" y="515909"/>
                  </a:lnTo>
                  <a:lnTo>
                    <a:pt x="1647259" y="517726"/>
                  </a:lnTo>
                  <a:close/>
                </a:path>
                <a:path w="3866789" h="865905">
                  <a:moveTo>
                    <a:pt x="1666052" y="499273"/>
                  </a:moveTo>
                  <a:lnTo>
                    <a:pt x="1811390" y="511729"/>
                  </a:lnTo>
                  <a:lnTo>
                    <a:pt x="1809230" y="508878"/>
                  </a:lnTo>
                  <a:lnTo>
                    <a:pt x="1666052" y="499273"/>
                  </a:lnTo>
                  <a:close/>
                </a:path>
                <a:path w="3866789" h="865905">
                  <a:moveTo>
                    <a:pt x="1647259" y="202892"/>
                  </a:moveTo>
                  <a:lnTo>
                    <a:pt x="1636016" y="199213"/>
                  </a:lnTo>
                  <a:lnTo>
                    <a:pt x="1639112" y="201067"/>
                  </a:lnTo>
                  <a:lnTo>
                    <a:pt x="1647259" y="202892"/>
                  </a:lnTo>
                  <a:close/>
                </a:path>
                <a:path w="3866789" h="865905">
                  <a:moveTo>
                    <a:pt x="1631189" y="193972"/>
                  </a:moveTo>
                  <a:lnTo>
                    <a:pt x="1647259" y="341471"/>
                  </a:lnTo>
                  <a:lnTo>
                    <a:pt x="1633349" y="196823"/>
                  </a:lnTo>
                  <a:lnTo>
                    <a:pt x="1631189" y="193972"/>
                  </a:lnTo>
                  <a:close/>
                </a:path>
                <a:path w="3866789" h="865905">
                  <a:moveTo>
                    <a:pt x="1666052" y="341471"/>
                  </a:moveTo>
                  <a:lnTo>
                    <a:pt x="1650121" y="359784"/>
                  </a:lnTo>
                  <a:lnTo>
                    <a:pt x="1652846" y="359164"/>
                  </a:lnTo>
                  <a:lnTo>
                    <a:pt x="1666052" y="341471"/>
                  </a:lnTo>
                  <a:close/>
                </a:path>
                <a:path w="3866789" h="865905">
                  <a:moveTo>
                    <a:pt x="1666052" y="341471"/>
                  </a:moveTo>
                  <a:lnTo>
                    <a:pt x="1661760" y="353254"/>
                  </a:lnTo>
                  <a:lnTo>
                    <a:pt x="1663783" y="350302"/>
                  </a:lnTo>
                  <a:lnTo>
                    <a:pt x="1666052" y="341471"/>
                  </a:lnTo>
                  <a:close/>
                </a:path>
                <a:path w="3866789" h="865905">
                  <a:moveTo>
                    <a:pt x="1656217" y="357761"/>
                  </a:moveTo>
                  <a:lnTo>
                    <a:pt x="1806509" y="359925"/>
                  </a:lnTo>
                  <a:lnTo>
                    <a:pt x="1659211" y="355767"/>
                  </a:lnTo>
                  <a:lnTo>
                    <a:pt x="1656217" y="357761"/>
                  </a:lnTo>
                  <a:close/>
                </a:path>
                <a:path w="3866789" h="865905">
                  <a:moveTo>
                    <a:pt x="1825301" y="517726"/>
                  </a:moveTo>
                  <a:lnTo>
                    <a:pt x="1806891" y="503007"/>
                  </a:lnTo>
                  <a:lnTo>
                    <a:pt x="1807650" y="505641"/>
                  </a:lnTo>
                  <a:lnTo>
                    <a:pt x="1825301" y="517726"/>
                  </a:lnTo>
                  <a:close/>
                </a:path>
                <a:path w="3866789" h="865905">
                  <a:moveTo>
                    <a:pt x="1825301" y="517726"/>
                  </a:moveTo>
                  <a:lnTo>
                    <a:pt x="1814059" y="514120"/>
                  </a:lnTo>
                  <a:lnTo>
                    <a:pt x="1817154" y="515974"/>
                  </a:lnTo>
                  <a:lnTo>
                    <a:pt x="1825301" y="517726"/>
                  </a:lnTo>
                  <a:close/>
                </a:path>
                <a:path w="3866789" h="865905">
                  <a:moveTo>
                    <a:pt x="1666052" y="184367"/>
                  </a:moveTo>
                  <a:lnTo>
                    <a:pt x="1829408" y="201067"/>
                  </a:lnTo>
                  <a:lnTo>
                    <a:pt x="1826313" y="199213"/>
                  </a:lnTo>
                  <a:lnTo>
                    <a:pt x="1666052" y="184367"/>
                  </a:lnTo>
                  <a:close/>
                </a:path>
                <a:path w="3866789" h="865905">
                  <a:moveTo>
                    <a:pt x="1666052" y="184367"/>
                  </a:moveTo>
                  <a:lnTo>
                    <a:pt x="1819904" y="190736"/>
                  </a:lnTo>
                  <a:lnTo>
                    <a:pt x="1819145" y="188100"/>
                  </a:lnTo>
                  <a:lnTo>
                    <a:pt x="1666052" y="184367"/>
                  </a:lnTo>
                  <a:close/>
                </a:path>
                <a:path w="3866789" h="865905">
                  <a:moveTo>
                    <a:pt x="785510" y="18526"/>
                  </a:moveTo>
                  <a:lnTo>
                    <a:pt x="768193" y="840168"/>
                  </a:lnTo>
                  <a:lnTo>
                    <a:pt x="769928" y="837022"/>
                  </a:lnTo>
                  <a:lnTo>
                    <a:pt x="785510" y="18526"/>
                  </a:lnTo>
                  <a:close/>
                </a:path>
                <a:path w="3866789" h="865905">
                  <a:moveTo>
                    <a:pt x="785510" y="18526"/>
                  </a:moveTo>
                  <a:lnTo>
                    <a:pt x="778197" y="830308"/>
                  </a:lnTo>
                  <a:lnTo>
                    <a:pt x="780815" y="829436"/>
                  </a:lnTo>
                  <a:lnTo>
                    <a:pt x="785510" y="18526"/>
                  </a:lnTo>
                  <a:close/>
                </a:path>
                <a:path w="3866789" h="865905">
                  <a:moveTo>
                    <a:pt x="788371" y="213"/>
                  </a:moveTo>
                  <a:lnTo>
                    <a:pt x="804301" y="18526"/>
                  </a:lnTo>
                  <a:lnTo>
                    <a:pt x="791096" y="831"/>
                  </a:lnTo>
                  <a:lnTo>
                    <a:pt x="788371" y="213"/>
                  </a:lnTo>
                  <a:close/>
                </a:path>
                <a:path w="3866789" h="865905">
                  <a:moveTo>
                    <a:pt x="799420" y="6070"/>
                  </a:moveTo>
                  <a:lnTo>
                    <a:pt x="804301" y="18526"/>
                  </a:lnTo>
                  <a:lnTo>
                    <a:pt x="801579" y="8921"/>
                  </a:lnTo>
                  <a:lnTo>
                    <a:pt x="799420" y="6070"/>
                  </a:lnTo>
                  <a:close/>
                </a:path>
                <a:path w="3866789" h="865905">
                  <a:moveTo>
                    <a:pt x="1242335" y="37052"/>
                  </a:moveTo>
                  <a:lnTo>
                    <a:pt x="804301" y="18526"/>
                  </a:lnTo>
                  <a:lnTo>
                    <a:pt x="804301" y="37052"/>
                  </a:lnTo>
                  <a:lnTo>
                    <a:pt x="1242335" y="37052"/>
                  </a:lnTo>
                  <a:close/>
                </a:path>
                <a:path w="3866789" h="865905">
                  <a:moveTo>
                    <a:pt x="1271631" y="33887"/>
                  </a:moveTo>
                  <a:lnTo>
                    <a:pt x="1279919" y="184367"/>
                  </a:lnTo>
                  <a:lnTo>
                    <a:pt x="1274414" y="31626"/>
                  </a:lnTo>
                  <a:lnTo>
                    <a:pt x="1271631" y="33887"/>
                  </a:lnTo>
                  <a:close/>
                </a:path>
                <a:path w="3866789" h="865905">
                  <a:moveTo>
                    <a:pt x="1279869" y="18576"/>
                  </a:moveTo>
                  <a:lnTo>
                    <a:pt x="1265821" y="36468"/>
                  </a:lnTo>
                  <a:lnTo>
                    <a:pt x="1268439" y="35596"/>
                  </a:lnTo>
                  <a:lnTo>
                    <a:pt x="1279869" y="18576"/>
                  </a:lnTo>
                  <a:close/>
                </a:path>
                <a:path w="3866789" h="865905">
                  <a:moveTo>
                    <a:pt x="1279869" y="18576"/>
                  </a:moveTo>
                  <a:lnTo>
                    <a:pt x="1276708" y="28883"/>
                  </a:lnTo>
                  <a:lnTo>
                    <a:pt x="1278442" y="25736"/>
                  </a:lnTo>
                  <a:lnTo>
                    <a:pt x="1279869" y="18576"/>
                  </a:lnTo>
                  <a:close/>
                </a:path>
                <a:path w="3866789" h="865905">
                  <a:moveTo>
                    <a:pt x="1261127" y="0"/>
                  </a:moveTo>
                  <a:lnTo>
                    <a:pt x="793656" y="1826"/>
                  </a:lnTo>
                  <a:lnTo>
                    <a:pt x="796752" y="3679"/>
                  </a:lnTo>
                  <a:lnTo>
                    <a:pt x="1261127" y="0"/>
                  </a:lnTo>
                  <a:close/>
                </a:path>
                <a:path w="3866789" h="865905">
                  <a:moveTo>
                    <a:pt x="1261127" y="0"/>
                  </a:moveTo>
                  <a:lnTo>
                    <a:pt x="803160" y="12157"/>
                  </a:lnTo>
                  <a:lnTo>
                    <a:pt x="803920" y="14792"/>
                  </a:lnTo>
                  <a:lnTo>
                    <a:pt x="1261127" y="0"/>
                  </a:lnTo>
                  <a:close/>
                </a:path>
                <a:path w="3866789" h="865905">
                  <a:moveTo>
                    <a:pt x="1261127" y="202892"/>
                  </a:moveTo>
                  <a:lnTo>
                    <a:pt x="1242360" y="185320"/>
                  </a:lnTo>
                  <a:lnTo>
                    <a:pt x="1242716" y="188100"/>
                  </a:lnTo>
                  <a:lnTo>
                    <a:pt x="1261127" y="202892"/>
                  </a:lnTo>
                  <a:close/>
                </a:path>
                <a:path w="3866789" h="865905">
                  <a:moveTo>
                    <a:pt x="1261127" y="202892"/>
                  </a:moveTo>
                  <a:lnTo>
                    <a:pt x="1247217" y="196823"/>
                  </a:lnTo>
                  <a:lnTo>
                    <a:pt x="1249884" y="199213"/>
                  </a:lnTo>
                  <a:lnTo>
                    <a:pt x="1261127" y="202892"/>
                  </a:lnTo>
                  <a:close/>
                </a:path>
                <a:path w="3866789" h="865905">
                  <a:moveTo>
                    <a:pt x="766814" y="845485"/>
                  </a:moveTo>
                  <a:lnTo>
                    <a:pt x="785510" y="828854"/>
                  </a:lnTo>
                  <a:lnTo>
                    <a:pt x="767308" y="842750"/>
                  </a:lnTo>
                  <a:lnTo>
                    <a:pt x="766814" y="845485"/>
                  </a:lnTo>
                  <a:close/>
                </a:path>
                <a:path w="3866789" h="865905">
                  <a:moveTo>
                    <a:pt x="772222" y="834279"/>
                  </a:moveTo>
                  <a:lnTo>
                    <a:pt x="785510" y="828854"/>
                  </a:lnTo>
                  <a:lnTo>
                    <a:pt x="775004" y="832017"/>
                  </a:lnTo>
                  <a:lnTo>
                    <a:pt x="772222" y="834279"/>
                  </a:lnTo>
                  <a:close/>
                </a:path>
                <a:path w="3866789" h="865905">
                  <a:moveTo>
                    <a:pt x="804301" y="828854"/>
                  </a:moveTo>
                  <a:lnTo>
                    <a:pt x="1277237" y="865620"/>
                  </a:lnTo>
                  <a:lnTo>
                    <a:pt x="1274522" y="865004"/>
                  </a:lnTo>
                  <a:lnTo>
                    <a:pt x="804301" y="828854"/>
                  </a:lnTo>
                  <a:close/>
                </a:path>
                <a:path w="3866789" h="865905">
                  <a:moveTo>
                    <a:pt x="804301" y="828854"/>
                  </a:moveTo>
                  <a:lnTo>
                    <a:pt x="1266231" y="859788"/>
                  </a:lnTo>
                  <a:lnTo>
                    <a:pt x="1264079" y="856947"/>
                  </a:lnTo>
                  <a:lnTo>
                    <a:pt x="804301" y="828854"/>
                  </a:lnTo>
                  <a:close/>
                </a:path>
                <a:path w="3866789" h="865905">
                  <a:moveTo>
                    <a:pt x="1087358" y="690372"/>
                  </a:moveTo>
                  <a:lnTo>
                    <a:pt x="1261369" y="700067"/>
                  </a:lnTo>
                  <a:lnTo>
                    <a:pt x="1088781" y="687049"/>
                  </a:lnTo>
                  <a:lnTo>
                    <a:pt x="1087358" y="690372"/>
                  </a:lnTo>
                  <a:close/>
                </a:path>
                <a:path w="3866789" h="865905">
                  <a:moveTo>
                    <a:pt x="1054825" y="508842"/>
                  </a:moveTo>
                  <a:lnTo>
                    <a:pt x="1070834" y="681541"/>
                  </a:lnTo>
                  <a:lnTo>
                    <a:pt x="1056979" y="511682"/>
                  </a:lnTo>
                  <a:lnTo>
                    <a:pt x="1054825" y="508842"/>
                  </a:lnTo>
                  <a:close/>
                </a:path>
                <a:path w="3866789" h="865905">
                  <a:moveTo>
                    <a:pt x="1089626" y="681541"/>
                  </a:moveTo>
                  <a:lnTo>
                    <a:pt x="1082786" y="695836"/>
                  </a:lnTo>
                  <a:lnTo>
                    <a:pt x="1085335" y="693324"/>
                  </a:lnTo>
                  <a:lnTo>
                    <a:pt x="1089626" y="681541"/>
                  </a:lnTo>
                  <a:close/>
                </a:path>
                <a:path w="3866789" h="865905">
                  <a:moveTo>
                    <a:pt x="1280009" y="865826"/>
                  </a:moveTo>
                  <a:lnTo>
                    <a:pt x="1261750" y="851098"/>
                  </a:lnTo>
                  <a:lnTo>
                    <a:pt x="1262505" y="853723"/>
                  </a:lnTo>
                  <a:lnTo>
                    <a:pt x="1280009" y="865826"/>
                  </a:lnTo>
                  <a:close/>
                </a:path>
                <a:path w="3866789" h="865905">
                  <a:moveTo>
                    <a:pt x="1280009" y="865826"/>
                  </a:moveTo>
                  <a:lnTo>
                    <a:pt x="1268888" y="862168"/>
                  </a:lnTo>
                  <a:lnTo>
                    <a:pt x="1271973" y="864015"/>
                  </a:lnTo>
                  <a:lnTo>
                    <a:pt x="1280009" y="865826"/>
                  </a:lnTo>
                  <a:close/>
                </a:path>
                <a:path w="3866789" h="865905">
                  <a:moveTo>
                    <a:pt x="1070834" y="517726"/>
                  </a:moveTo>
                  <a:lnTo>
                    <a:pt x="1059635" y="514062"/>
                  </a:lnTo>
                  <a:lnTo>
                    <a:pt x="1062720" y="515909"/>
                  </a:lnTo>
                  <a:lnTo>
                    <a:pt x="1070834" y="517726"/>
                  </a:lnTo>
                  <a:close/>
                </a:path>
                <a:path w="3866789" h="865905">
                  <a:moveTo>
                    <a:pt x="1089626" y="499273"/>
                  </a:moveTo>
                  <a:lnTo>
                    <a:pt x="1234961" y="511729"/>
                  </a:lnTo>
                  <a:lnTo>
                    <a:pt x="1232802" y="508878"/>
                  </a:lnTo>
                  <a:lnTo>
                    <a:pt x="1089626" y="499273"/>
                  </a:lnTo>
                  <a:close/>
                </a:path>
                <a:path w="3866789" h="865905">
                  <a:moveTo>
                    <a:pt x="1070834" y="202892"/>
                  </a:moveTo>
                  <a:lnTo>
                    <a:pt x="1053184" y="190736"/>
                  </a:lnTo>
                  <a:lnTo>
                    <a:pt x="1054764" y="193972"/>
                  </a:lnTo>
                  <a:lnTo>
                    <a:pt x="1070834" y="202892"/>
                  </a:lnTo>
                  <a:close/>
                </a:path>
                <a:path w="3866789" h="865905">
                  <a:moveTo>
                    <a:pt x="1070834" y="202892"/>
                  </a:moveTo>
                  <a:lnTo>
                    <a:pt x="1062687" y="201067"/>
                  </a:lnTo>
                  <a:lnTo>
                    <a:pt x="1065248" y="202060"/>
                  </a:lnTo>
                  <a:lnTo>
                    <a:pt x="1070834" y="202892"/>
                  </a:lnTo>
                  <a:close/>
                </a:path>
                <a:path w="3866789" h="865905">
                  <a:moveTo>
                    <a:pt x="1056924" y="196823"/>
                  </a:moveTo>
                  <a:lnTo>
                    <a:pt x="1070834" y="341471"/>
                  </a:lnTo>
                  <a:lnTo>
                    <a:pt x="1059592" y="199213"/>
                  </a:lnTo>
                  <a:lnTo>
                    <a:pt x="1056924" y="196823"/>
                  </a:lnTo>
                  <a:close/>
                </a:path>
                <a:path w="3866789" h="865905">
                  <a:moveTo>
                    <a:pt x="1089626" y="341471"/>
                  </a:moveTo>
                  <a:lnTo>
                    <a:pt x="1073697" y="359784"/>
                  </a:lnTo>
                  <a:lnTo>
                    <a:pt x="1076421" y="359164"/>
                  </a:lnTo>
                  <a:lnTo>
                    <a:pt x="1089626" y="341471"/>
                  </a:lnTo>
                  <a:close/>
                </a:path>
                <a:path w="3866789" h="865905">
                  <a:moveTo>
                    <a:pt x="1089626" y="341471"/>
                  </a:moveTo>
                  <a:lnTo>
                    <a:pt x="1085335" y="353254"/>
                  </a:lnTo>
                  <a:lnTo>
                    <a:pt x="1087358" y="350302"/>
                  </a:lnTo>
                  <a:lnTo>
                    <a:pt x="1089626" y="341471"/>
                  </a:lnTo>
                  <a:close/>
                </a:path>
                <a:path w="3866789" h="865905">
                  <a:moveTo>
                    <a:pt x="1079792" y="357761"/>
                  </a:moveTo>
                  <a:lnTo>
                    <a:pt x="1230081" y="359925"/>
                  </a:lnTo>
                  <a:lnTo>
                    <a:pt x="1082786" y="355767"/>
                  </a:lnTo>
                  <a:lnTo>
                    <a:pt x="1079792" y="357761"/>
                  </a:lnTo>
                  <a:close/>
                </a:path>
                <a:path w="3866789" h="865905">
                  <a:moveTo>
                    <a:pt x="1248873" y="517726"/>
                  </a:moveTo>
                  <a:lnTo>
                    <a:pt x="1230462" y="503007"/>
                  </a:lnTo>
                  <a:lnTo>
                    <a:pt x="1231221" y="505641"/>
                  </a:lnTo>
                  <a:lnTo>
                    <a:pt x="1248873" y="517726"/>
                  </a:lnTo>
                  <a:close/>
                </a:path>
                <a:path w="3866789" h="865905">
                  <a:moveTo>
                    <a:pt x="1248873" y="517726"/>
                  </a:moveTo>
                  <a:lnTo>
                    <a:pt x="1237630" y="514120"/>
                  </a:lnTo>
                  <a:lnTo>
                    <a:pt x="1240726" y="515974"/>
                  </a:lnTo>
                  <a:lnTo>
                    <a:pt x="1248873" y="517726"/>
                  </a:lnTo>
                  <a:close/>
                </a:path>
                <a:path w="3866789" h="865905">
                  <a:moveTo>
                    <a:pt x="1258265" y="202680"/>
                  </a:moveTo>
                  <a:lnTo>
                    <a:pt x="1089626" y="202892"/>
                  </a:lnTo>
                  <a:lnTo>
                    <a:pt x="1261127" y="202892"/>
                  </a:lnTo>
                  <a:lnTo>
                    <a:pt x="1258265" y="202680"/>
                  </a:lnTo>
                  <a:close/>
                </a:path>
                <a:path w="3866789" h="865905">
                  <a:moveTo>
                    <a:pt x="1089626" y="184367"/>
                  </a:moveTo>
                  <a:lnTo>
                    <a:pt x="1255539" y="202060"/>
                  </a:lnTo>
                  <a:lnTo>
                    <a:pt x="1252980" y="201067"/>
                  </a:lnTo>
                  <a:lnTo>
                    <a:pt x="1089626" y="184367"/>
                  </a:lnTo>
                  <a:close/>
                </a:path>
                <a:path w="3866789" h="865905">
                  <a:moveTo>
                    <a:pt x="1089626" y="184367"/>
                  </a:moveTo>
                  <a:lnTo>
                    <a:pt x="1245057" y="193972"/>
                  </a:lnTo>
                  <a:lnTo>
                    <a:pt x="1243476" y="190736"/>
                  </a:lnTo>
                  <a:lnTo>
                    <a:pt x="1089626" y="184367"/>
                  </a:lnTo>
                  <a:close/>
                </a:path>
                <a:path w="3866789" h="865905">
                  <a:moveTo>
                    <a:pt x="288047" y="169856"/>
                  </a:moveTo>
                  <a:lnTo>
                    <a:pt x="304118" y="705481"/>
                  </a:lnTo>
                  <a:lnTo>
                    <a:pt x="290207" y="172707"/>
                  </a:lnTo>
                  <a:lnTo>
                    <a:pt x="288047" y="169856"/>
                  </a:lnTo>
                  <a:close/>
                </a:path>
                <a:path w="3866789" h="865905">
                  <a:moveTo>
                    <a:pt x="298530" y="177944"/>
                  </a:moveTo>
                  <a:lnTo>
                    <a:pt x="304118" y="705481"/>
                  </a:lnTo>
                  <a:lnTo>
                    <a:pt x="301255" y="178564"/>
                  </a:lnTo>
                  <a:lnTo>
                    <a:pt x="298530" y="177944"/>
                  </a:lnTo>
                  <a:close/>
                </a:path>
                <a:path w="3866789" h="865905">
                  <a:moveTo>
                    <a:pt x="304118" y="160251"/>
                  </a:moveTo>
                  <a:lnTo>
                    <a:pt x="292874" y="175097"/>
                  </a:lnTo>
                  <a:lnTo>
                    <a:pt x="295970" y="176951"/>
                  </a:lnTo>
                  <a:lnTo>
                    <a:pt x="304118" y="160251"/>
                  </a:lnTo>
                  <a:close/>
                </a:path>
                <a:path w="3866789" h="865905">
                  <a:moveTo>
                    <a:pt x="370832" y="193161"/>
                  </a:moveTo>
                  <a:lnTo>
                    <a:pt x="370998" y="187726"/>
                  </a:lnTo>
                  <a:lnTo>
                    <a:pt x="370710" y="190414"/>
                  </a:lnTo>
                  <a:lnTo>
                    <a:pt x="370832" y="193161"/>
                  </a:lnTo>
                  <a:close/>
                </a:path>
                <a:path w="3866789" h="865905">
                  <a:moveTo>
                    <a:pt x="377813" y="176519"/>
                  </a:moveTo>
                  <a:lnTo>
                    <a:pt x="389441" y="191009"/>
                  </a:lnTo>
                  <a:lnTo>
                    <a:pt x="380909" y="174561"/>
                  </a:lnTo>
                  <a:lnTo>
                    <a:pt x="377813" y="176519"/>
                  </a:lnTo>
                  <a:close/>
                </a:path>
                <a:path w="3866789" h="865905">
                  <a:moveTo>
                    <a:pt x="372078" y="199030"/>
                  </a:moveTo>
                  <a:lnTo>
                    <a:pt x="371530" y="196366"/>
                  </a:lnTo>
                  <a:lnTo>
                    <a:pt x="371416" y="196078"/>
                  </a:lnTo>
                  <a:lnTo>
                    <a:pt x="372078" y="199030"/>
                  </a:lnTo>
                  <a:close/>
                </a:path>
                <a:path w="3866789" h="865905">
                  <a:moveTo>
                    <a:pt x="412859" y="585256"/>
                  </a:moveTo>
                  <a:lnTo>
                    <a:pt x="393411" y="674061"/>
                  </a:lnTo>
                  <a:lnTo>
                    <a:pt x="395726" y="676918"/>
                  </a:lnTo>
                  <a:lnTo>
                    <a:pt x="412859" y="585256"/>
                  </a:lnTo>
                  <a:close/>
                </a:path>
                <a:path w="3866789" h="865905">
                  <a:moveTo>
                    <a:pt x="412859" y="585256"/>
                  </a:moveTo>
                  <a:lnTo>
                    <a:pt x="398642" y="685278"/>
                  </a:lnTo>
                  <a:lnTo>
                    <a:pt x="398697" y="687946"/>
                  </a:lnTo>
                  <a:lnTo>
                    <a:pt x="412859" y="585256"/>
                  </a:lnTo>
                  <a:close/>
                </a:path>
                <a:path w="3866789" h="865905">
                  <a:moveTo>
                    <a:pt x="387165" y="669874"/>
                  </a:moveTo>
                  <a:lnTo>
                    <a:pt x="395006" y="697953"/>
                  </a:lnTo>
                  <a:lnTo>
                    <a:pt x="390478" y="671638"/>
                  </a:lnTo>
                  <a:lnTo>
                    <a:pt x="387165" y="669874"/>
                  </a:lnTo>
                  <a:close/>
                </a:path>
                <a:path w="3866789" h="865905">
                  <a:moveTo>
                    <a:pt x="18792" y="18526"/>
                  </a:moveTo>
                  <a:lnTo>
                    <a:pt x="1477" y="840168"/>
                  </a:lnTo>
                  <a:lnTo>
                    <a:pt x="3211" y="837022"/>
                  </a:lnTo>
                  <a:lnTo>
                    <a:pt x="18792" y="18526"/>
                  </a:lnTo>
                  <a:close/>
                </a:path>
                <a:path w="3866789" h="865905">
                  <a:moveTo>
                    <a:pt x="18792" y="18526"/>
                  </a:moveTo>
                  <a:lnTo>
                    <a:pt x="11480" y="830308"/>
                  </a:lnTo>
                  <a:lnTo>
                    <a:pt x="14098" y="829436"/>
                  </a:lnTo>
                  <a:lnTo>
                    <a:pt x="18792" y="18526"/>
                  </a:lnTo>
                  <a:close/>
                </a:path>
                <a:path w="3866789" h="865905">
                  <a:moveTo>
                    <a:pt x="24380" y="831"/>
                  </a:moveTo>
                  <a:lnTo>
                    <a:pt x="37584" y="18526"/>
                  </a:lnTo>
                  <a:lnTo>
                    <a:pt x="26939" y="1826"/>
                  </a:lnTo>
                  <a:lnTo>
                    <a:pt x="24380" y="831"/>
                  </a:lnTo>
                  <a:close/>
                </a:path>
                <a:path w="3866789" h="865905">
                  <a:moveTo>
                    <a:pt x="34862" y="8921"/>
                  </a:moveTo>
                  <a:lnTo>
                    <a:pt x="37584" y="18526"/>
                  </a:lnTo>
                  <a:lnTo>
                    <a:pt x="36443" y="12157"/>
                  </a:lnTo>
                  <a:lnTo>
                    <a:pt x="34862" y="8921"/>
                  </a:lnTo>
                  <a:close/>
                </a:path>
                <a:path w="3866789" h="865905">
                  <a:moveTo>
                    <a:pt x="18792" y="37052"/>
                  </a:moveTo>
                  <a:lnTo>
                    <a:pt x="37584" y="828854"/>
                  </a:lnTo>
                  <a:lnTo>
                    <a:pt x="37584" y="37052"/>
                  </a:lnTo>
                  <a:lnTo>
                    <a:pt x="18792" y="37052"/>
                  </a:lnTo>
                  <a:close/>
                </a:path>
                <a:path w="3866789" h="865905">
                  <a:moveTo>
                    <a:pt x="97" y="845485"/>
                  </a:moveTo>
                  <a:lnTo>
                    <a:pt x="18792" y="828854"/>
                  </a:lnTo>
                  <a:lnTo>
                    <a:pt x="590" y="842750"/>
                  </a:lnTo>
                  <a:lnTo>
                    <a:pt x="97" y="845485"/>
                  </a:lnTo>
                  <a:close/>
                </a:path>
                <a:path w="3866789" h="865905">
                  <a:moveTo>
                    <a:pt x="5505" y="834279"/>
                  </a:moveTo>
                  <a:lnTo>
                    <a:pt x="18792" y="828854"/>
                  </a:lnTo>
                  <a:lnTo>
                    <a:pt x="8288" y="832017"/>
                  </a:lnTo>
                  <a:lnTo>
                    <a:pt x="5505" y="834279"/>
                  </a:lnTo>
                  <a:close/>
                </a:path>
                <a:path w="3866789" h="865905">
                  <a:moveTo>
                    <a:pt x="382" y="851112"/>
                  </a:moveTo>
                  <a:lnTo>
                    <a:pt x="48" y="847427"/>
                  </a:lnTo>
                  <a:lnTo>
                    <a:pt x="25" y="848333"/>
                  </a:lnTo>
                  <a:lnTo>
                    <a:pt x="382" y="851112"/>
                  </a:lnTo>
                  <a:close/>
                </a:path>
                <a:path w="3866789" h="865905">
                  <a:moveTo>
                    <a:pt x="513321" y="843037"/>
                  </a:moveTo>
                  <a:lnTo>
                    <a:pt x="512928" y="837450"/>
                  </a:lnTo>
                  <a:lnTo>
                    <a:pt x="512907" y="840225"/>
                  </a:lnTo>
                  <a:lnTo>
                    <a:pt x="513321" y="843037"/>
                  </a:lnTo>
                  <a:close/>
                </a:path>
                <a:path w="3866789" h="865905">
                  <a:moveTo>
                    <a:pt x="646830" y="753887"/>
                  </a:moveTo>
                  <a:lnTo>
                    <a:pt x="646588" y="748494"/>
                  </a:lnTo>
                  <a:lnTo>
                    <a:pt x="646506" y="751216"/>
                  </a:lnTo>
                  <a:lnTo>
                    <a:pt x="646830" y="753887"/>
                  </a:lnTo>
                  <a:close/>
                </a:path>
                <a:path w="3866789" h="865905">
                  <a:moveTo>
                    <a:pt x="688183" y="148788"/>
                  </a:moveTo>
                  <a:lnTo>
                    <a:pt x="675173" y="170687"/>
                  </a:lnTo>
                  <a:lnTo>
                    <a:pt x="677830" y="169705"/>
                  </a:lnTo>
                  <a:lnTo>
                    <a:pt x="688183" y="148788"/>
                  </a:lnTo>
                  <a:close/>
                </a:path>
                <a:path w="3866789" h="865905">
                  <a:moveTo>
                    <a:pt x="688183" y="148788"/>
                  </a:moveTo>
                  <a:lnTo>
                    <a:pt x="685890" y="162633"/>
                  </a:lnTo>
                  <a:lnTo>
                    <a:pt x="687481" y="159448"/>
                  </a:lnTo>
                  <a:lnTo>
                    <a:pt x="688183" y="148788"/>
                  </a:lnTo>
                  <a:close/>
                </a:path>
                <a:path w="3866789" h="865905">
                  <a:moveTo>
                    <a:pt x="652616" y="161705"/>
                  </a:moveTo>
                  <a:lnTo>
                    <a:pt x="652165" y="159005"/>
                  </a:lnTo>
                  <a:lnTo>
                    <a:pt x="651738" y="157553"/>
                  </a:lnTo>
                  <a:lnTo>
                    <a:pt x="652616" y="161705"/>
                  </a:lnTo>
                  <a:close/>
                </a:path>
                <a:path w="3866789" h="865905">
                  <a:moveTo>
                    <a:pt x="681009" y="167854"/>
                  </a:moveTo>
                  <a:lnTo>
                    <a:pt x="698105" y="310889"/>
                  </a:lnTo>
                  <a:lnTo>
                    <a:pt x="683715" y="165467"/>
                  </a:lnTo>
                  <a:lnTo>
                    <a:pt x="681009" y="167854"/>
                  </a:lnTo>
                  <a:close/>
                </a:path>
                <a:path w="3866789" h="865905">
                  <a:moveTo>
                    <a:pt x="622333" y="79804"/>
                  </a:moveTo>
                  <a:lnTo>
                    <a:pt x="610610" y="94378"/>
                  </a:lnTo>
                  <a:lnTo>
                    <a:pt x="613782" y="96382"/>
                  </a:lnTo>
                  <a:lnTo>
                    <a:pt x="622333" y="79804"/>
                  </a:lnTo>
                  <a:close/>
                </a:path>
                <a:path w="3866789" h="865905">
                  <a:moveTo>
                    <a:pt x="622333" y="79804"/>
                  </a:moveTo>
                  <a:lnTo>
                    <a:pt x="621666" y="98370"/>
                  </a:lnTo>
                  <a:lnTo>
                    <a:pt x="624366" y="98266"/>
                  </a:lnTo>
                  <a:lnTo>
                    <a:pt x="622333" y="79804"/>
                  </a:lnTo>
                  <a:close/>
                </a:path>
                <a:path w="3866789" h="865905">
                  <a:moveTo>
                    <a:pt x="21654" y="213"/>
                  </a:moveTo>
                  <a:lnTo>
                    <a:pt x="232211" y="0"/>
                  </a:lnTo>
                  <a:lnTo>
                    <a:pt x="18792" y="0"/>
                  </a:lnTo>
                  <a:lnTo>
                    <a:pt x="21654" y="213"/>
                  </a:lnTo>
                  <a:close/>
                </a:path>
                <a:path w="3866789" h="865905">
                  <a:moveTo>
                    <a:pt x="232211" y="0"/>
                  </a:moveTo>
                  <a:lnTo>
                    <a:pt x="30035" y="3679"/>
                  </a:lnTo>
                  <a:lnTo>
                    <a:pt x="32702" y="6070"/>
                  </a:lnTo>
                  <a:lnTo>
                    <a:pt x="232211" y="0"/>
                  </a:lnTo>
                  <a:close/>
                </a:path>
                <a:path w="3866789" h="865905">
                  <a:moveTo>
                    <a:pt x="232211" y="0"/>
                  </a:moveTo>
                  <a:lnTo>
                    <a:pt x="37203" y="14792"/>
                  </a:lnTo>
                  <a:lnTo>
                    <a:pt x="37558" y="17571"/>
                  </a:lnTo>
                  <a:lnTo>
                    <a:pt x="232211" y="0"/>
                  </a:lnTo>
                  <a:close/>
                </a:path>
                <a:path w="3866789" h="865905">
                  <a:moveTo>
                    <a:pt x="232211" y="0"/>
                  </a:moveTo>
                  <a:lnTo>
                    <a:pt x="37558" y="17571"/>
                  </a:lnTo>
                  <a:lnTo>
                    <a:pt x="37203" y="14792"/>
                  </a:lnTo>
                  <a:lnTo>
                    <a:pt x="232211" y="0"/>
                  </a:lnTo>
                  <a:lnTo>
                    <a:pt x="32702" y="6070"/>
                  </a:lnTo>
                  <a:lnTo>
                    <a:pt x="30035" y="3679"/>
                  </a:lnTo>
                  <a:lnTo>
                    <a:pt x="232211" y="0"/>
                  </a:lnTo>
                  <a:lnTo>
                    <a:pt x="21654" y="213"/>
                  </a:lnTo>
                  <a:lnTo>
                    <a:pt x="18792" y="0"/>
                  </a:lnTo>
                  <a:lnTo>
                    <a:pt x="15930" y="213"/>
                  </a:lnTo>
                  <a:lnTo>
                    <a:pt x="13205" y="831"/>
                  </a:lnTo>
                  <a:lnTo>
                    <a:pt x="0" y="18526"/>
                  </a:lnTo>
                  <a:lnTo>
                    <a:pt x="50" y="847329"/>
                  </a:lnTo>
                  <a:lnTo>
                    <a:pt x="37584" y="847379"/>
                  </a:lnTo>
                  <a:lnTo>
                    <a:pt x="18792" y="828854"/>
                  </a:lnTo>
                  <a:lnTo>
                    <a:pt x="97" y="845485"/>
                  </a:lnTo>
                  <a:lnTo>
                    <a:pt x="590" y="842750"/>
                  </a:lnTo>
                  <a:lnTo>
                    <a:pt x="18792" y="828854"/>
                  </a:lnTo>
                  <a:lnTo>
                    <a:pt x="5505" y="834279"/>
                  </a:lnTo>
                  <a:lnTo>
                    <a:pt x="8288" y="832017"/>
                  </a:lnTo>
                  <a:lnTo>
                    <a:pt x="18792" y="828854"/>
                  </a:lnTo>
                  <a:lnTo>
                    <a:pt x="16870" y="828950"/>
                  </a:lnTo>
                  <a:lnTo>
                    <a:pt x="18792" y="828854"/>
                  </a:lnTo>
                  <a:lnTo>
                    <a:pt x="18792" y="18526"/>
                  </a:lnTo>
                  <a:lnTo>
                    <a:pt x="14098" y="829436"/>
                  </a:lnTo>
                  <a:lnTo>
                    <a:pt x="11480" y="830308"/>
                  </a:lnTo>
                  <a:lnTo>
                    <a:pt x="18792" y="18526"/>
                  </a:lnTo>
                  <a:lnTo>
                    <a:pt x="3211" y="837022"/>
                  </a:lnTo>
                  <a:lnTo>
                    <a:pt x="1477" y="840168"/>
                  </a:lnTo>
                  <a:lnTo>
                    <a:pt x="18792" y="18526"/>
                  </a:lnTo>
                  <a:lnTo>
                    <a:pt x="37584" y="18526"/>
                  </a:lnTo>
                  <a:lnTo>
                    <a:pt x="24380" y="831"/>
                  </a:lnTo>
                  <a:lnTo>
                    <a:pt x="26939" y="1826"/>
                  </a:lnTo>
                  <a:lnTo>
                    <a:pt x="37584" y="18526"/>
                  </a:lnTo>
                  <a:lnTo>
                    <a:pt x="34862" y="8921"/>
                  </a:lnTo>
                  <a:lnTo>
                    <a:pt x="36443" y="12157"/>
                  </a:lnTo>
                  <a:lnTo>
                    <a:pt x="37584" y="18526"/>
                  </a:lnTo>
                  <a:lnTo>
                    <a:pt x="232211" y="0"/>
                  </a:lnTo>
                  <a:close/>
                </a:path>
                <a:path w="3866789" h="865905">
                  <a:moveTo>
                    <a:pt x="515746" y="822651"/>
                  </a:moveTo>
                  <a:lnTo>
                    <a:pt x="512262" y="823028"/>
                  </a:lnTo>
                  <a:lnTo>
                    <a:pt x="513360" y="834764"/>
                  </a:lnTo>
                  <a:lnTo>
                    <a:pt x="514174" y="832197"/>
                  </a:lnTo>
                  <a:lnTo>
                    <a:pt x="515819" y="829036"/>
                  </a:lnTo>
                  <a:lnTo>
                    <a:pt x="519059" y="822182"/>
                  </a:lnTo>
                  <a:lnTo>
                    <a:pt x="515746" y="822651"/>
                  </a:lnTo>
                  <a:close/>
                </a:path>
                <a:path w="3866789" h="865905">
                  <a:moveTo>
                    <a:pt x="397153" y="828854"/>
                  </a:moveTo>
                  <a:lnTo>
                    <a:pt x="391231" y="865800"/>
                  </a:lnTo>
                  <a:lnTo>
                    <a:pt x="409497" y="865628"/>
                  </a:lnTo>
                  <a:lnTo>
                    <a:pt x="421214" y="865433"/>
                  </a:lnTo>
                  <a:lnTo>
                    <a:pt x="426924" y="865306"/>
                  </a:lnTo>
                  <a:lnTo>
                    <a:pt x="432457" y="865170"/>
                  </a:lnTo>
                  <a:lnTo>
                    <a:pt x="437965" y="865016"/>
                  </a:lnTo>
                  <a:lnTo>
                    <a:pt x="443369" y="864843"/>
                  </a:lnTo>
                  <a:lnTo>
                    <a:pt x="448675" y="864655"/>
                  </a:lnTo>
                  <a:lnTo>
                    <a:pt x="453881" y="864450"/>
                  </a:lnTo>
                  <a:lnTo>
                    <a:pt x="458983" y="864227"/>
                  </a:lnTo>
                  <a:lnTo>
                    <a:pt x="464061" y="863989"/>
                  </a:lnTo>
                  <a:lnTo>
                    <a:pt x="468961" y="863738"/>
                  </a:lnTo>
                  <a:lnTo>
                    <a:pt x="473767" y="863467"/>
                  </a:lnTo>
                  <a:lnTo>
                    <a:pt x="478469" y="863179"/>
                  </a:lnTo>
                  <a:lnTo>
                    <a:pt x="483146" y="862877"/>
                  </a:lnTo>
                  <a:lnTo>
                    <a:pt x="487645" y="862557"/>
                  </a:lnTo>
                  <a:lnTo>
                    <a:pt x="492052" y="862222"/>
                  </a:lnTo>
                  <a:lnTo>
                    <a:pt x="496430" y="861868"/>
                  </a:lnTo>
                  <a:lnTo>
                    <a:pt x="500631" y="861430"/>
                  </a:lnTo>
                  <a:lnTo>
                    <a:pt x="504807" y="861044"/>
                  </a:lnTo>
                  <a:lnTo>
                    <a:pt x="508885" y="860645"/>
                  </a:lnTo>
                  <a:lnTo>
                    <a:pt x="512860" y="860228"/>
                  </a:lnTo>
                  <a:lnTo>
                    <a:pt x="516669" y="859792"/>
                  </a:lnTo>
                  <a:lnTo>
                    <a:pt x="513321" y="843037"/>
                  </a:lnTo>
                  <a:lnTo>
                    <a:pt x="512907" y="840225"/>
                  </a:lnTo>
                  <a:lnTo>
                    <a:pt x="512928" y="837450"/>
                  </a:lnTo>
                  <a:lnTo>
                    <a:pt x="513321" y="843037"/>
                  </a:lnTo>
                  <a:lnTo>
                    <a:pt x="516669" y="859792"/>
                  </a:lnTo>
                  <a:lnTo>
                    <a:pt x="520448" y="859270"/>
                  </a:lnTo>
                  <a:lnTo>
                    <a:pt x="518058" y="851767"/>
                  </a:lnTo>
                  <a:lnTo>
                    <a:pt x="518036" y="826244"/>
                  </a:lnTo>
                  <a:lnTo>
                    <a:pt x="520769" y="823903"/>
                  </a:lnTo>
                  <a:lnTo>
                    <a:pt x="523951" y="822107"/>
                  </a:lnTo>
                  <a:lnTo>
                    <a:pt x="526601" y="821168"/>
                  </a:lnTo>
                  <a:lnTo>
                    <a:pt x="529146" y="857337"/>
                  </a:lnTo>
                  <a:lnTo>
                    <a:pt x="531936" y="857495"/>
                  </a:lnTo>
                  <a:lnTo>
                    <a:pt x="534715" y="857232"/>
                  </a:lnTo>
                  <a:lnTo>
                    <a:pt x="531608" y="838841"/>
                  </a:lnTo>
                  <a:lnTo>
                    <a:pt x="534377" y="819702"/>
                  </a:lnTo>
                  <a:lnTo>
                    <a:pt x="531479" y="820279"/>
                  </a:lnTo>
                  <a:lnTo>
                    <a:pt x="528477" y="820757"/>
                  </a:lnTo>
                  <a:lnTo>
                    <a:pt x="528212" y="820815"/>
                  </a:lnTo>
                  <a:lnTo>
                    <a:pt x="525536" y="821272"/>
                  </a:lnTo>
                  <a:lnTo>
                    <a:pt x="522349" y="821700"/>
                  </a:lnTo>
                  <a:lnTo>
                    <a:pt x="519059" y="822182"/>
                  </a:lnTo>
                  <a:lnTo>
                    <a:pt x="515819" y="829036"/>
                  </a:lnTo>
                  <a:lnTo>
                    <a:pt x="515815" y="848959"/>
                  </a:lnTo>
                  <a:lnTo>
                    <a:pt x="514145" y="845715"/>
                  </a:lnTo>
                  <a:lnTo>
                    <a:pt x="513360" y="834764"/>
                  </a:lnTo>
                  <a:lnTo>
                    <a:pt x="512262" y="823028"/>
                  </a:lnTo>
                  <a:lnTo>
                    <a:pt x="508604" y="823464"/>
                  </a:lnTo>
                  <a:lnTo>
                    <a:pt x="504918" y="823882"/>
                  </a:lnTo>
                  <a:lnTo>
                    <a:pt x="501134" y="824282"/>
                  </a:lnTo>
                  <a:lnTo>
                    <a:pt x="497254" y="824666"/>
                  </a:lnTo>
                  <a:lnTo>
                    <a:pt x="493196" y="824962"/>
                  </a:lnTo>
                  <a:lnTo>
                    <a:pt x="489115" y="825314"/>
                  </a:lnTo>
                  <a:lnTo>
                    <a:pt x="484859" y="825649"/>
                  </a:lnTo>
                  <a:lnTo>
                    <a:pt x="480503" y="825969"/>
                  </a:lnTo>
                  <a:lnTo>
                    <a:pt x="476121" y="826272"/>
                  </a:lnTo>
                  <a:lnTo>
                    <a:pt x="471564" y="826560"/>
                  </a:lnTo>
                  <a:lnTo>
                    <a:pt x="466909" y="826830"/>
                  </a:lnTo>
                  <a:lnTo>
                    <a:pt x="462154" y="827082"/>
                  </a:lnTo>
                  <a:lnTo>
                    <a:pt x="457370" y="827319"/>
                  </a:lnTo>
                  <a:lnTo>
                    <a:pt x="452412" y="827543"/>
                  </a:lnTo>
                  <a:lnTo>
                    <a:pt x="447351" y="827749"/>
                  </a:lnTo>
                  <a:lnTo>
                    <a:pt x="442196" y="827935"/>
                  </a:lnTo>
                  <a:lnTo>
                    <a:pt x="436935" y="828108"/>
                  </a:lnTo>
                  <a:lnTo>
                    <a:pt x="431579" y="828263"/>
                  </a:lnTo>
                  <a:lnTo>
                    <a:pt x="426045" y="828400"/>
                  </a:lnTo>
                  <a:lnTo>
                    <a:pt x="414817" y="828630"/>
                  </a:lnTo>
                  <a:lnTo>
                    <a:pt x="403189" y="828795"/>
                  </a:lnTo>
                  <a:lnTo>
                    <a:pt x="397153" y="828854"/>
                  </a:lnTo>
                  <a:close/>
                </a:path>
                <a:path w="3866789" h="865905">
                  <a:moveTo>
                    <a:pt x="634602" y="65909"/>
                  </a:moveTo>
                  <a:lnTo>
                    <a:pt x="631915" y="63656"/>
                  </a:lnTo>
                  <a:lnTo>
                    <a:pt x="629157" y="61448"/>
                  </a:lnTo>
                  <a:lnTo>
                    <a:pt x="626256" y="59198"/>
                  </a:lnTo>
                  <a:lnTo>
                    <a:pt x="623286" y="57063"/>
                  </a:lnTo>
                  <a:lnTo>
                    <a:pt x="620316" y="54965"/>
                  </a:lnTo>
                  <a:lnTo>
                    <a:pt x="617282" y="52899"/>
                  </a:lnTo>
                  <a:lnTo>
                    <a:pt x="614105" y="50872"/>
                  </a:lnTo>
                  <a:lnTo>
                    <a:pt x="610930" y="48881"/>
                  </a:lnTo>
                  <a:lnTo>
                    <a:pt x="607687" y="47002"/>
                  </a:lnTo>
                  <a:lnTo>
                    <a:pt x="609869" y="93766"/>
                  </a:lnTo>
                  <a:lnTo>
                    <a:pt x="614156" y="97528"/>
                  </a:lnTo>
                  <a:lnTo>
                    <a:pt x="616331" y="97434"/>
                  </a:lnTo>
                  <a:lnTo>
                    <a:pt x="618973" y="98093"/>
                  </a:lnTo>
                  <a:lnTo>
                    <a:pt x="621907" y="105095"/>
                  </a:lnTo>
                  <a:lnTo>
                    <a:pt x="625443" y="108893"/>
                  </a:lnTo>
                  <a:lnTo>
                    <a:pt x="628757" y="112753"/>
                  </a:lnTo>
                  <a:lnTo>
                    <a:pt x="631840" y="116676"/>
                  </a:lnTo>
                  <a:lnTo>
                    <a:pt x="634777" y="120578"/>
                  </a:lnTo>
                  <a:lnTo>
                    <a:pt x="637420" y="124542"/>
                  </a:lnTo>
                  <a:lnTo>
                    <a:pt x="639911" y="128492"/>
                  </a:lnTo>
                  <a:lnTo>
                    <a:pt x="642110" y="132495"/>
                  </a:lnTo>
                  <a:lnTo>
                    <a:pt x="641041" y="80467"/>
                  </a:lnTo>
                  <a:lnTo>
                    <a:pt x="642165" y="72763"/>
                  </a:lnTo>
                  <a:lnTo>
                    <a:pt x="639191" y="71827"/>
                  </a:lnTo>
                  <a:lnTo>
                    <a:pt x="638582" y="89049"/>
                  </a:lnTo>
                  <a:lnTo>
                    <a:pt x="640091" y="85731"/>
                  </a:lnTo>
                  <a:lnTo>
                    <a:pt x="640440" y="75186"/>
                  </a:lnTo>
                  <a:lnTo>
                    <a:pt x="640933" y="77807"/>
                  </a:lnTo>
                  <a:lnTo>
                    <a:pt x="640760" y="83124"/>
                  </a:lnTo>
                  <a:lnTo>
                    <a:pt x="640091" y="85731"/>
                  </a:lnTo>
                  <a:lnTo>
                    <a:pt x="638582" y="89049"/>
                  </a:lnTo>
                  <a:lnTo>
                    <a:pt x="636369" y="92099"/>
                  </a:lnTo>
                  <a:lnTo>
                    <a:pt x="633582" y="94651"/>
                  </a:lnTo>
                  <a:lnTo>
                    <a:pt x="630433" y="96545"/>
                  </a:lnTo>
                  <a:lnTo>
                    <a:pt x="627026" y="97779"/>
                  </a:lnTo>
                  <a:lnTo>
                    <a:pt x="624366" y="98266"/>
                  </a:lnTo>
                  <a:lnTo>
                    <a:pt x="621666" y="98370"/>
                  </a:lnTo>
                  <a:lnTo>
                    <a:pt x="622333" y="79804"/>
                  </a:lnTo>
                  <a:lnTo>
                    <a:pt x="613782" y="96382"/>
                  </a:lnTo>
                  <a:lnTo>
                    <a:pt x="610610" y="94378"/>
                  </a:lnTo>
                  <a:lnTo>
                    <a:pt x="622333" y="79804"/>
                  </a:lnTo>
                  <a:lnTo>
                    <a:pt x="634679" y="65973"/>
                  </a:lnTo>
                  <a:close/>
                </a:path>
                <a:path w="3866789" h="865905">
                  <a:moveTo>
                    <a:pt x="640440" y="75186"/>
                  </a:moveTo>
                  <a:lnTo>
                    <a:pt x="640091" y="85731"/>
                  </a:lnTo>
                  <a:lnTo>
                    <a:pt x="640760" y="83124"/>
                  </a:lnTo>
                  <a:lnTo>
                    <a:pt x="640933" y="77807"/>
                  </a:lnTo>
                  <a:lnTo>
                    <a:pt x="640440" y="75186"/>
                  </a:lnTo>
                  <a:close/>
                </a:path>
                <a:path w="3866789" h="865905">
                  <a:moveTo>
                    <a:pt x="637269" y="68720"/>
                  </a:moveTo>
                  <a:lnTo>
                    <a:pt x="638582" y="89049"/>
                  </a:lnTo>
                  <a:lnTo>
                    <a:pt x="639191" y="71827"/>
                  </a:lnTo>
                  <a:lnTo>
                    <a:pt x="642165" y="72763"/>
                  </a:lnTo>
                  <a:lnTo>
                    <a:pt x="637185" y="68177"/>
                  </a:lnTo>
                  <a:lnTo>
                    <a:pt x="634679" y="65973"/>
                  </a:lnTo>
                  <a:lnTo>
                    <a:pt x="622333" y="79804"/>
                  </a:lnTo>
                  <a:lnTo>
                    <a:pt x="624366" y="98266"/>
                  </a:lnTo>
                  <a:lnTo>
                    <a:pt x="627026" y="97779"/>
                  </a:lnTo>
                  <a:lnTo>
                    <a:pt x="630433" y="96545"/>
                  </a:lnTo>
                  <a:lnTo>
                    <a:pt x="633582" y="94651"/>
                  </a:lnTo>
                  <a:lnTo>
                    <a:pt x="636369" y="92099"/>
                  </a:lnTo>
                  <a:lnTo>
                    <a:pt x="638582" y="89049"/>
                  </a:lnTo>
                  <a:lnTo>
                    <a:pt x="637269" y="68720"/>
                  </a:lnTo>
                  <a:close/>
                </a:path>
                <a:path w="3866789" h="865905">
                  <a:moveTo>
                    <a:pt x="652616" y="161705"/>
                  </a:moveTo>
                  <a:lnTo>
                    <a:pt x="653083" y="164297"/>
                  </a:lnTo>
                  <a:lnTo>
                    <a:pt x="653605" y="167119"/>
                  </a:lnTo>
                  <a:lnTo>
                    <a:pt x="653285" y="161550"/>
                  </a:lnTo>
                  <a:lnTo>
                    <a:pt x="669987" y="152895"/>
                  </a:lnTo>
                  <a:lnTo>
                    <a:pt x="651658" y="157177"/>
                  </a:lnTo>
                  <a:lnTo>
                    <a:pt x="651738" y="157553"/>
                  </a:lnTo>
                  <a:lnTo>
                    <a:pt x="652165" y="159005"/>
                  </a:lnTo>
                  <a:lnTo>
                    <a:pt x="652616" y="161705"/>
                  </a:lnTo>
                  <a:close/>
                </a:path>
                <a:path w="3866789" h="865905">
                  <a:moveTo>
                    <a:pt x="641041" y="80467"/>
                  </a:moveTo>
                  <a:lnTo>
                    <a:pt x="642110" y="132495"/>
                  </a:lnTo>
                  <a:lnTo>
                    <a:pt x="644231" y="136484"/>
                  </a:lnTo>
                  <a:lnTo>
                    <a:pt x="646060" y="140530"/>
                  </a:lnTo>
                  <a:lnTo>
                    <a:pt x="647744" y="144630"/>
                  </a:lnTo>
                  <a:lnTo>
                    <a:pt x="649206" y="148785"/>
                  </a:lnTo>
                  <a:lnTo>
                    <a:pt x="650528" y="152993"/>
                  </a:lnTo>
                  <a:lnTo>
                    <a:pt x="651629" y="157039"/>
                  </a:lnTo>
                  <a:lnTo>
                    <a:pt x="651658" y="157177"/>
                  </a:lnTo>
                  <a:lnTo>
                    <a:pt x="669987" y="152895"/>
                  </a:lnTo>
                  <a:lnTo>
                    <a:pt x="653285" y="161550"/>
                  </a:lnTo>
                  <a:lnTo>
                    <a:pt x="653605" y="167119"/>
                  </a:lnTo>
                  <a:lnTo>
                    <a:pt x="654041" y="170021"/>
                  </a:lnTo>
                  <a:lnTo>
                    <a:pt x="654527" y="173217"/>
                  </a:lnTo>
                  <a:lnTo>
                    <a:pt x="654998" y="176490"/>
                  </a:lnTo>
                  <a:lnTo>
                    <a:pt x="655377" y="179918"/>
                  </a:lnTo>
                  <a:lnTo>
                    <a:pt x="655308" y="164574"/>
                  </a:lnTo>
                  <a:lnTo>
                    <a:pt x="657853" y="167116"/>
                  </a:lnTo>
                  <a:lnTo>
                    <a:pt x="657961" y="208735"/>
                  </a:lnTo>
                  <a:lnTo>
                    <a:pt x="658267" y="213523"/>
                  </a:lnTo>
                  <a:lnTo>
                    <a:pt x="658555" y="218387"/>
                  </a:lnTo>
                  <a:lnTo>
                    <a:pt x="658825" y="223481"/>
                  </a:lnTo>
                  <a:lnTo>
                    <a:pt x="659077" y="228723"/>
                  </a:lnTo>
                  <a:lnTo>
                    <a:pt x="659311" y="234119"/>
                  </a:lnTo>
                  <a:lnTo>
                    <a:pt x="659527" y="239666"/>
                  </a:lnTo>
                  <a:lnTo>
                    <a:pt x="659725" y="245365"/>
                  </a:lnTo>
                  <a:lnTo>
                    <a:pt x="659902" y="251219"/>
                  </a:lnTo>
                  <a:lnTo>
                    <a:pt x="660064" y="257224"/>
                  </a:lnTo>
                  <a:lnTo>
                    <a:pt x="660204" y="263380"/>
                  </a:lnTo>
                  <a:lnTo>
                    <a:pt x="660427" y="276148"/>
                  </a:lnTo>
                  <a:lnTo>
                    <a:pt x="660579" y="289603"/>
                  </a:lnTo>
                  <a:lnTo>
                    <a:pt x="660665" y="310889"/>
                  </a:lnTo>
                  <a:lnTo>
                    <a:pt x="660824" y="169120"/>
                  </a:lnTo>
                  <a:lnTo>
                    <a:pt x="664136" y="170535"/>
                  </a:lnTo>
                  <a:lnTo>
                    <a:pt x="666785" y="171176"/>
                  </a:lnTo>
                  <a:lnTo>
                    <a:pt x="669536" y="171432"/>
                  </a:lnTo>
                  <a:lnTo>
                    <a:pt x="672346" y="171274"/>
                  </a:lnTo>
                  <a:lnTo>
                    <a:pt x="688183" y="148788"/>
                  </a:lnTo>
                  <a:lnTo>
                    <a:pt x="688183" y="148644"/>
                  </a:lnTo>
                  <a:lnTo>
                    <a:pt x="687406" y="145782"/>
                  </a:lnTo>
                  <a:lnTo>
                    <a:pt x="686643" y="142863"/>
                  </a:lnTo>
                  <a:lnTo>
                    <a:pt x="685750" y="140026"/>
                  </a:lnTo>
                  <a:lnTo>
                    <a:pt x="684883" y="137206"/>
                  </a:lnTo>
                  <a:lnTo>
                    <a:pt x="683884" y="134395"/>
                  </a:lnTo>
                  <a:lnTo>
                    <a:pt x="682830" y="131606"/>
                  </a:lnTo>
                  <a:lnTo>
                    <a:pt x="681725" y="128822"/>
                  </a:lnTo>
                  <a:lnTo>
                    <a:pt x="680562" y="126057"/>
                  </a:lnTo>
                  <a:lnTo>
                    <a:pt x="679342" y="123300"/>
                  </a:lnTo>
                  <a:lnTo>
                    <a:pt x="677999" y="120564"/>
                  </a:lnTo>
                  <a:lnTo>
                    <a:pt x="676671" y="117839"/>
                  </a:lnTo>
                  <a:lnTo>
                    <a:pt x="675288" y="115128"/>
                  </a:lnTo>
                  <a:lnTo>
                    <a:pt x="673776" y="112500"/>
                  </a:lnTo>
                  <a:lnTo>
                    <a:pt x="672211" y="109821"/>
                  </a:lnTo>
                  <a:lnTo>
                    <a:pt x="670662" y="107223"/>
                  </a:lnTo>
                  <a:lnTo>
                    <a:pt x="668985" y="104569"/>
                  </a:lnTo>
                  <a:lnTo>
                    <a:pt x="667252" y="102002"/>
                  </a:lnTo>
                  <a:lnTo>
                    <a:pt x="665464" y="99447"/>
                  </a:lnTo>
                  <a:lnTo>
                    <a:pt x="663693" y="96912"/>
                  </a:lnTo>
                  <a:lnTo>
                    <a:pt x="659837" y="91948"/>
                  </a:lnTo>
                  <a:lnTo>
                    <a:pt x="655754" y="86973"/>
                  </a:lnTo>
                  <a:lnTo>
                    <a:pt x="651452" y="82127"/>
                  </a:lnTo>
                  <a:lnTo>
                    <a:pt x="646924" y="77419"/>
                  </a:lnTo>
                  <a:lnTo>
                    <a:pt x="642165" y="72763"/>
                  </a:lnTo>
                  <a:lnTo>
                    <a:pt x="641041" y="80467"/>
                  </a:lnTo>
                  <a:close/>
                </a:path>
                <a:path w="3866789" h="865905">
                  <a:moveTo>
                    <a:pt x="690084" y="157932"/>
                  </a:moveTo>
                  <a:lnTo>
                    <a:pt x="689465" y="154757"/>
                  </a:lnTo>
                  <a:lnTo>
                    <a:pt x="688835" y="151733"/>
                  </a:lnTo>
                  <a:lnTo>
                    <a:pt x="688633" y="151438"/>
                  </a:lnTo>
                  <a:lnTo>
                    <a:pt x="688835" y="151733"/>
                  </a:lnTo>
                  <a:lnTo>
                    <a:pt x="688268" y="149171"/>
                  </a:lnTo>
                  <a:lnTo>
                    <a:pt x="688648" y="154195"/>
                  </a:lnTo>
                  <a:lnTo>
                    <a:pt x="698105" y="310889"/>
                  </a:lnTo>
                  <a:lnTo>
                    <a:pt x="697953" y="282474"/>
                  </a:lnTo>
                  <a:lnTo>
                    <a:pt x="697767" y="269111"/>
                  </a:lnTo>
                  <a:lnTo>
                    <a:pt x="697644" y="262652"/>
                  </a:lnTo>
                  <a:lnTo>
                    <a:pt x="697504" y="256353"/>
                  </a:lnTo>
                  <a:lnTo>
                    <a:pt x="697341" y="250203"/>
                  </a:lnTo>
                  <a:lnTo>
                    <a:pt x="697165" y="244207"/>
                  </a:lnTo>
                  <a:lnTo>
                    <a:pt x="696968" y="238363"/>
                  </a:lnTo>
                  <a:lnTo>
                    <a:pt x="696751" y="232671"/>
                  </a:lnTo>
                  <a:lnTo>
                    <a:pt x="696517" y="227131"/>
                  </a:lnTo>
                  <a:lnTo>
                    <a:pt x="696266" y="221745"/>
                  </a:lnTo>
                  <a:lnTo>
                    <a:pt x="695995" y="216508"/>
                  </a:lnTo>
                  <a:lnTo>
                    <a:pt x="695707" y="211349"/>
                  </a:lnTo>
                  <a:lnTo>
                    <a:pt x="695401" y="206416"/>
                  </a:lnTo>
                  <a:lnTo>
                    <a:pt x="695073" y="201568"/>
                  </a:lnTo>
                  <a:lnTo>
                    <a:pt x="694731" y="196942"/>
                  </a:lnTo>
                  <a:lnTo>
                    <a:pt x="694372" y="192392"/>
                  </a:lnTo>
                  <a:lnTo>
                    <a:pt x="693915" y="187999"/>
                  </a:lnTo>
                  <a:lnTo>
                    <a:pt x="693515" y="183751"/>
                  </a:lnTo>
                  <a:lnTo>
                    <a:pt x="693101" y="179658"/>
                  </a:lnTo>
                  <a:lnTo>
                    <a:pt x="692665" y="175719"/>
                  </a:lnTo>
                  <a:lnTo>
                    <a:pt x="692143" y="171861"/>
                  </a:lnTo>
                  <a:lnTo>
                    <a:pt x="691672" y="168149"/>
                  </a:lnTo>
                  <a:lnTo>
                    <a:pt x="691186" y="164664"/>
                  </a:lnTo>
                  <a:lnTo>
                    <a:pt x="690606" y="161187"/>
                  </a:lnTo>
                  <a:lnTo>
                    <a:pt x="690084" y="157932"/>
                  </a:lnTo>
                  <a:close/>
                </a:path>
                <a:path w="3866789" h="865905">
                  <a:moveTo>
                    <a:pt x="688258" y="156878"/>
                  </a:moveTo>
                  <a:lnTo>
                    <a:pt x="698105" y="310889"/>
                  </a:lnTo>
                  <a:lnTo>
                    <a:pt x="688648" y="154195"/>
                  </a:lnTo>
                  <a:lnTo>
                    <a:pt x="688268" y="149171"/>
                  </a:lnTo>
                  <a:lnTo>
                    <a:pt x="688258" y="156878"/>
                  </a:lnTo>
                  <a:close/>
                </a:path>
                <a:path w="3866789" h="865905">
                  <a:moveTo>
                    <a:pt x="657853" y="167116"/>
                  </a:moveTo>
                  <a:lnTo>
                    <a:pt x="655308" y="164574"/>
                  </a:lnTo>
                  <a:lnTo>
                    <a:pt x="655377" y="179918"/>
                  </a:lnTo>
                  <a:lnTo>
                    <a:pt x="655812" y="183568"/>
                  </a:lnTo>
                  <a:lnTo>
                    <a:pt x="656226" y="187373"/>
                  </a:lnTo>
                  <a:lnTo>
                    <a:pt x="656625" y="191326"/>
                  </a:lnTo>
                  <a:lnTo>
                    <a:pt x="656931" y="195430"/>
                  </a:lnTo>
                  <a:lnTo>
                    <a:pt x="657292" y="199692"/>
                  </a:lnTo>
                  <a:lnTo>
                    <a:pt x="657633" y="204174"/>
                  </a:lnTo>
                  <a:lnTo>
                    <a:pt x="657961" y="208735"/>
                  </a:lnTo>
                  <a:lnTo>
                    <a:pt x="657853" y="167116"/>
                  </a:lnTo>
                  <a:close/>
                </a:path>
                <a:path w="3866789" h="865905">
                  <a:moveTo>
                    <a:pt x="698177" y="601157"/>
                  </a:moveTo>
                  <a:lnTo>
                    <a:pt x="698105" y="310889"/>
                  </a:lnTo>
                  <a:lnTo>
                    <a:pt x="681009" y="167854"/>
                  </a:lnTo>
                  <a:lnTo>
                    <a:pt x="683715" y="165467"/>
                  </a:lnTo>
                  <a:lnTo>
                    <a:pt x="698105" y="310889"/>
                  </a:lnTo>
                  <a:lnTo>
                    <a:pt x="688258" y="156878"/>
                  </a:lnTo>
                  <a:lnTo>
                    <a:pt x="688183" y="148644"/>
                  </a:lnTo>
                  <a:lnTo>
                    <a:pt x="688183" y="148788"/>
                  </a:lnTo>
                  <a:lnTo>
                    <a:pt x="687481" y="159448"/>
                  </a:lnTo>
                  <a:lnTo>
                    <a:pt x="685890" y="162633"/>
                  </a:lnTo>
                  <a:lnTo>
                    <a:pt x="688183" y="148788"/>
                  </a:lnTo>
                  <a:lnTo>
                    <a:pt x="677830" y="169705"/>
                  </a:lnTo>
                  <a:lnTo>
                    <a:pt x="675173" y="170687"/>
                  </a:lnTo>
                  <a:lnTo>
                    <a:pt x="688183" y="148788"/>
                  </a:lnTo>
                  <a:lnTo>
                    <a:pt x="672346" y="171274"/>
                  </a:lnTo>
                  <a:lnTo>
                    <a:pt x="669536" y="171432"/>
                  </a:lnTo>
                  <a:lnTo>
                    <a:pt x="666785" y="171176"/>
                  </a:lnTo>
                  <a:lnTo>
                    <a:pt x="664136" y="170535"/>
                  </a:lnTo>
                  <a:lnTo>
                    <a:pt x="660824" y="169120"/>
                  </a:lnTo>
                  <a:lnTo>
                    <a:pt x="660665" y="310889"/>
                  </a:lnTo>
                  <a:lnTo>
                    <a:pt x="660449" y="627621"/>
                  </a:lnTo>
                  <a:lnTo>
                    <a:pt x="659999" y="645872"/>
                  </a:lnTo>
                  <a:lnTo>
                    <a:pt x="659303" y="662818"/>
                  </a:lnTo>
                  <a:lnTo>
                    <a:pt x="658361" y="678388"/>
                  </a:lnTo>
                  <a:lnTo>
                    <a:pt x="657594" y="687999"/>
                  </a:lnTo>
                  <a:lnTo>
                    <a:pt x="657241" y="692590"/>
                  </a:lnTo>
                  <a:lnTo>
                    <a:pt x="656791" y="697033"/>
                  </a:lnTo>
                  <a:lnTo>
                    <a:pt x="656309" y="701258"/>
                  </a:lnTo>
                  <a:lnTo>
                    <a:pt x="655801" y="705416"/>
                  </a:lnTo>
                  <a:lnTo>
                    <a:pt x="655337" y="709355"/>
                  </a:lnTo>
                  <a:lnTo>
                    <a:pt x="654772" y="713149"/>
                  </a:lnTo>
                  <a:lnTo>
                    <a:pt x="654253" y="716800"/>
                  </a:lnTo>
                  <a:lnTo>
                    <a:pt x="653630" y="720234"/>
                  </a:lnTo>
                  <a:lnTo>
                    <a:pt x="653058" y="723596"/>
                  </a:lnTo>
                  <a:lnTo>
                    <a:pt x="652457" y="726743"/>
                  </a:lnTo>
                  <a:lnTo>
                    <a:pt x="651827" y="729673"/>
                  </a:lnTo>
                  <a:lnTo>
                    <a:pt x="651164" y="732532"/>
                  </a:lnTo>
                  <a:lnTo>
                    <a:pt x="650477" y="735175"/>
                  </a:lnTo>
                  <a:lnTo>
                    <a:pt x="649094" y="739959"/>
                  </a:lnTo>
                  <a:lnTo>
                    <a:pt x="647709" y="743967"/>
                  </a:lnTo>
                  <a:lnTo>
                    <a:pt x="647665" y="744095"/>
                  </a:lnTo>
                  <a:lnTo>
                    <a:pt x="649037" y="759693"/>
                  </a:lnTo>
                  <a:lnTo>
                    <a:pt x="651142" y="762591"/>
                  </a:lnTo>
                  <a:lnTo>
                    <a:pt x="653807" y="765061"/>
                  </a:lnTo>
                  <a:lnTo>
                    <a:pt x="656982" y="767008"/>
                  </a:lnTo>
                  <a:lnTo>
                    <a:pt x="659664" y="768068"/>
                  </a:lnTo>
                  <a:lnTo>
                    <a:pt x="662433" y="768705"/>
                  </a:lnTo>
                  <a:lnTo>
                    <a:pt x="665204" y="768917"/>
                  </a:lnTo>
                  <a:lnTo>
                    <a:pt x="667937" y="768729"/>
                  </a:lnTo>
                  <a:lnTo>
                    <a:pt x="665206" y="750363"/>
                  </a:lnTo>
                  <a:lnTo>
                    <a:pt x="682903" y="756687"/>
                  </a:lnTo>
                  <a:lnTo>
                    <a:pt x="682903" y="756832"/>
                  </a:lnTo>
                  <a:lnTo>
                    <a:pt x="683925" y="753894"/>
                  </a:lnTo>
                  <a:lnTo>
                    <a:pt x="684914" y="750816"/>
                  </a:lnTo>
                  <a:lnTo>
                    <a:pt x="685880" y="747662"/>
                  </a:lnTo>
                  <a:lnTo>
                    <a:pt x="686743" y="744440"/>
                  </a:lnTo>
                  <a:lnTo>
                    <a:pt x="687575" y="741071"/>
                  </a:lnTo>
                  <a:lnTo>
                    <a:pt x="688381" y="737637"/>
                  </a:lnTo>
                  <a:lnTo>
                    <a:pt x="689162" y="733979"/>
                  </a:lnTo>
                  <a:lnTo>
                    <a:pt x="689908" y="730257"/>
                  </a:lnTo>
                  <a:lnTo>
                    <a:pt x="690632" y="726455"/>
                  </a:lnTo>
                  <a:lnTo>
                    <a:pt x="691254" y="722444"/>
                  </a:lnTo>
                  <a:lnTo>
                    <a:pt x="691916" y="718362"/>
                  </a:lnTo>
                  <a:lnTo>
                    <a:pt x="692482" y="714128"/>
                  </a:lnTo>
                  <a:lnTo>
                    <a:pt x="693091" y="709758"/>
                  </a:lnTo>
                  <a:lnTo>
                    <a:pt x="693597" y="705312"/>
                  </a:lnTo>
                  <a:lnTo>
                    <a:pt x="694080" y="700653"/>
                  </a:lnTo>
                  <a:lnTo>
                    <a:pt x="694529" y="695916"/>
                  </a:lnTo>
                  <a:lnTo>
                    <a:pt x="695034" y="691038"/>
                  </a:lnTo>
                  <a:lnTo>
                    <a:pt x="695430" y="686017"/>
                  </a:lnTo>
                  <a:lnTo>
                    <a:pt x="695801" y="680850"/>
                  </a:lnTo>
                  <a:lnTo>
                    <a:pt x="696142" y="675540"/>
                  </a:lnTo>
                  <a:lnTo>
                    <a:pt x="696456" y="670154"/>
                  </a:lnTo>
                  <a:lnTo>
                    <a:pt x="696744" y="664552"/>
                  </a:lnTo>
                  <a:lnTo>
                    <a:pt x="697003" y="658811"/>
                  </a:lnTo>
                  <a:lnTo>
                    <a:pt x="697233" y="652993"/>
                  </a:lnTo>
                  <a:lnTo>
                    <a:pt x="697439" y="647031"/>
                  </a:lnTo>
                  <a:lnTo>
                    <a:pt x="697616" y="640850"/>
                  </a:lnTo>
                  <a:lnTo>
                    <a:pt x="697767" y="634597"/>
                  </a:lnTo>
                  <a:lnTo>
                    <a:pt x="697983" y="621656"/>
                  </a:lnTo>
                  <a:lnTo>
                    <a:pt x="698177" y="601157"/>
                  </a:lnTo>
                  <a:close/>
                </a:path>
                <a:path w="3866789" h="865905">
                  <a:moveTo>
                    <a:pt x="682854" y="756814"/>
                  </a:moveTo>
                  <a:lnTo>
                    <a:pt x="682903" y="756687"/>
                  </a:lnTo>
                  <a:lnTo>
                    <a:pt x="665206" y="750363"/>
                  </a:lnTo>
                  <a:lnTo>
                    <a:pt x="667937" y="768729"/>
                  </a:lnTo>
                  <a:lnTo>
                    <a:pt x="670586" y="768162"/>
                  </a:lnTo>
                  <a:lnTo>
                    <a:pt x="673931" y="766836"/>
                  </a:lnTo>
                  <a:lnTo>
                    <a:pt x="676962" y="764903"/>
                  </a:lnTo>
                  <a:lnTo>
                    <a:pt x="679587" y="762412"/>
                  </a:lnTo>
                  <a:lnTo>
                    <a:pt x="681704" y="759402"/>
                  </a:lnTo>
                  <a:lnTo>
                    <a:pt x="682586" y="757510"/>
                  </a:lnTo>
                  <a:lnTo>
                    <a:pt x="682903" y="756832"/>
                  </a:lnTo>
                  <a:close/>
                </a:path>
                <a:path w="3866789" h="865905">
                  <a:moveTo>
                    <a:pt x="659664" y="768068"/>
                  </a:moveTo>
                  <a:lnTo>
                    <a:pt x="656982" y="767008"/>
                  </a:lnTo>
                  <a:lnTo>
                    <a:pt x="653807" y="765061"/>
                  </a:lnTo>
                  <a:lnTo>
                    <a:pt x="651142" y="762591"/>
                  </a:lnTo>
                  <a:lnTo>
                    <a:pt x="649037" y="759693"/>
                  </a:lnTo>
                  <a:lnTo>
                    <a:pt x="647665" y="744095"/>
                  </a:lnTo>
                  <a:lnTo>
                    <a:pt x="647665" y="743952"/>
                  </a:lnTo>
                  <a:lnTo>
                    <a:pt x="647411" y="744748"/>
                  </a:lnTo>
                  <a:lnTo>
                    <a:pt x="647532" y="756469"/>
                  </a:lnTo>
                  <a:lnTo>
                    <a:pt x="649541" y="807707"/>
                  </a:lnTo>
                  <a:lnTo>
                    <a:pt x="653475" y="803829"/>
                  </a:lnTo>
                  <a:lnTo>
                    <a:pt x="657321" y="799754"/>
                  </a:lnTo>
                  <a:lnTo>
                    <a:pt x="660928" y="795482"/>
                  </a:lnTo>
                  <a:lnTo>
                    <a:pt x="664301" y="791082"/>
                  </a:lnTo>
                  <a:lnTo>
                    <a:pt x="667584" y="786554"/>
                  </a:lnTo>
                  <a:lnTo>
                    <a:pt x="670633" y="781902"/>
                  </a:lnTo>
                  <a:lnTo>
                    <a:pt x="673931" y="766836"/>
                  </a:lnTo>
                  <a:lnTo>
                    <a:pt x="670586" y="768162"/>
                  </a:lnTo>
                  <a:lnTo>
                    <a:pt x="667937" y="768729"/>
                  </a:lnTo>
                  <a:lnTo>
                    <a:pt x="665204" y="768917"/>
                  </a:lnTo>
                  <a:lnTo>
                    <a:pt x="662433" y="768705"/>
                  </a:lnTo>
                  <a:lnTo>
                    <a:pt x="659664" y="768068"/>
                  </a:lnTo>
                  <a:close/>
                </a:path>
                <a:path w="3866789" h="865905">
                  <a:moveTo>
                    <a:pt x="681704" y="759402"/>
                  </a:moveTo>
                  <a:lnTo>
                    <a:pt x="679587" y="762412"/>
                  </a:lnTo>
                  <a:lnTo>
                    <a:pt x="676962" y="764903"/>
                  </a:lnTo>
                  <a:lnTo>
                    <a:pt x="673931" y="766836"/>
                  </a:lnTo>
                  <a:lnTo>
                    <a:pt x="670633" y="781902"/>
                  </a:lnTo>
                  <a:lnTo>
                    <a:pt x="673449" y="777121"/>
                  </a:lnTo>
                  <a:lnTo>
                    <a:pt x="676106" y="772218"/>
                  </a:lnTo>
                  <a:lnTo>
                    <a:pt x="678604" y="767189"/>
                  </a:lnTo>
                  <a:lnTo>
                    <a:pt x="679756" y="764590"/>
                  </a:lnTo>
                  <a:lnTo>
                    <a:pt x="680792" y="762038"/>
                  </a:lnTo>
                  <a:lnTo>
                    <a:pt x="681869" y="759377"/>
                  </a:lnTo>
                  <a:lnTo>
                    <a:pt x="682586" y="757510"/>
                  </a:lnTo>
                  <a:lnTo>
                    <a:pt x="681704" y="759402"/>
                  </a:lnTo>
                  <a:close/>
                </a:path>
                <a:path w="3866789" h="865905">
                  <a:moveTo>
                    <a:pt x="520783" y="854090"/>
                  </a:moveTo>
                  <a:lnTo>
                    <a:pt x="520769" y="823903"/>
                  </a:lnTo>
                  <a:lnTo>
                    <a:pt x="518036" y="826244"/>
                  </a:lnTo>
                  <a:lnTo>
                    <a:pt x="518058" y="851767"/>
                  </a:lnTo>
                  <a:lnTo>
                    <a:pt x="520448" y="859270"/>
                  </a:lnTo>
                  <a:lnTo>
                    <a:pt x="524200" y="858801"/>
                  </a:lnTo>
                  <a:lnTo>
                    <a:pt x="520783" y="854090"/>
                  </a:lnTo>
                  <a:close/>
                </a:path>
                <a:path w="3866789" h="865905">
                  <a:moveTo>
                    <a:pt x="526460" y="856782"/>
                  </a:moveTo>
                  <a:lnTo>
                    <a:pt x="529146" y="857337"/>
                  </a:lnTo>
                  <a:lnTo>
                    <a:pt x="526601" y="821168"/>
                  </a:lnTo>
                  <a:lnTo>
                    <a:pt x="523951" y="822107"/>
                  </a:lnTo>
                  <a:lnTo>
                    <a:pt x="523908" y="855856"/>
                  </a:lnTo>
                  <a:lnTo>
                    <a:pt x="526460" y="856782"/>
                  </a:lnTo>
                  <a:close/>
                </a:path>
                <a:path w="3866789" h="865905">
                  <a:moveTo>
                    <a:pt x="514174" y="832197"/>
                  </a:moveTo>
                  <a:lnTo>
                    <a:pt x="513360" y="834764"/>
                  </a:lnTo>
                  <a:lnTo>
                    <a:pt x="514145" y="845715"/>
                  </a:lnTo>
                  <a:lnTo>
                    <a:pt x="515815" y="848959"/>
                  </a:lnTo>
                  <a:lnTo>
                    <a:pt x="515819" y="829036"/>
                  </a:lnTo>
                  <a:lnTo>
                    <a:pt x="514174" y="832197"/>
                  </a:lnTo>
                  <a:close/>
                </a:path>
                <a:path w="3866789" h="865905">
                  <a:moveTo>
                    <a:pt x="507848" y="50947"/>
                  </a:moveTo>
                  <a:lnTo>
                    <a:pt x="512147" y="51865"/>
                  </a:lnTo>
                  <a:lnTo>
                    <a:pt x="516453" y="52748"/>
                  </a:lnTo>
                  <a:lnTo>
                    <a:pt x="520614" y="53733"/>
                  </a:lnTo>
                  <a:lnTo>
                    <a:pt x="524711" y="54684"/>
                  </a:lnTo>
                  <a:lnTo>
                    <a:pt x="528740" y="55670"/>
                  </a:lnTo>
                  <a:lnTo>
                    <a:pt x="532700" y="56765"/>
                  </a:lnTo>
                  <a:lnTo>
                    <a:pt x="536591" y="57824"/>
                  </a:lnTo>
                  <a:lnTo>
                    <a:pt x="540410" y="58914"/>
                  </a:lnTo>
                  <a:lnTo>
                    <a:pt x="544165" y="60041"/>
                  </a:lnTo>
                  <a:lnTo>
                    <a:pt x="547852" y="61203"/>
                  </a:lnTo>
                  <a:lnTo>
                    <a:pt x="551398" y="62402"/>
                  </a:lnTo>
                  <a:lnTo>
                    <a:pt x="554948" y="63562"/>
                  </a:lnTo>
                  <a:lnTo>
                    <a:pt x="558356" y="64829"/>
                  </a:lnTo>
                  <a:lnTo>
                    <a:pt x="561769" y="66136"/>
                  </a:lnTo>
                  <a:lnTo>
                    <a:pt x="565042" y="67403"/>
                  </a:lnTo>
                  <a:lnTo>
                    <a:pt x="568242" y="68778"/>
                  </a:lnTo>
                  <a:lnTo>
                    <a:pt x="571454" y="70121"/>
                  </a:lnTo>
                  <a:lnTo>
                    <a:pt x="574521" y="71497"/>
                  </a:lnTo>
                  <a:lnTo>
                    <a:pt x="577515" y="72904"/>
                  </a:lnTo>
                  <a:lnTo>
                    <a:pt x="580449" y="74354"/>
                  </a:lnTo>
                  <a:lnTo>
                    <a:pt x="583308" y="75838"/>
                  </a:lnTo>
                  <a:lnTo>
                    <a:pt x="586098" y="77356"/>
                  </a:lnTo>
                  <a:lnTo>
                    <a:pt x="588751" y="78840"/>
                  </a:lnTo>
                  <a:lnTo>
                    <a:pt x="591404" y="80431"/>
                  </a:lnTo>
                  <a:lnTo>
                    <a:pt x="593989" y="81991"/>
                  </a:lnTo>
                  <a:lnTo>
                    <a:pt x="596430" y="83585"/>
                  </a:lnTo>
                  <a:lnTo>
                    <a:pt x="601261" y="86879"/>
                  </a:lnTo>
                  <a:lnTo>
                    <a:pt x="605664" y="90248"/>
                  </a:lnTo>
                  <a:lnTo>
                    <a:pt x="609941" y="93837"/>
                  </a:lnTo>
                  <a:lnTo>
                    <a:pt x="614156" y="97528"/>
                  </a:lnTo>
                  <a:lnTo>
                    <a:pt x="609947" y="93831"/>
                  </a:lnTo>
                  <a:lnTo>
                    <a:pt x="607687" y="47002"/>
                  </a:lnTo>
                  <a:lnTo>
                    <a:pt x="604307" y="45079"/>
                  </a:lnTo>
                  <a:lnTo>
                    <a:pt x="600927" y="43272"/>
                  </a:lnTo>
                  <a:lnTo>
                    <a:pt x="597477" y="41501"/>
                  </a:lnTo>
                  <a:lnTo>
                    <a:pt x="593961" y="39762"/>
                  </a:lnTo>
                  <a:lnTo>
                    <a:pt x="590374" y="38059"/>
                  </a:lnTo>
                  <a:lnTo>
                    <a:pt x="586724" y="36396"/>
                  </a:lnTo>
                  <a:lnTo>
                    <a:pt x="583074" y="34766"/>
                  </a:lnTo>
                  <a:lnTo>
                    <a:pt x="579283" y="33246"/>
                  </a:lnTo>
                  <a:lnTo>
                    <a:pt x="575420" y="31691"/>
                  </a:lnTo>
                  <a:lnTo>
                    <a:pt x="571568" y="30241"/>
                  </a:lnTo>
                  <a:lnTo>
                    <a:pt x="567576" y="28828"/>
                  </a:lnTo>
                  <a:lnTo>
                    <a:pt x="563580" y="27374"/>
                  </a:lnTo>
                  <a:lnTo>
                    <a:pt x="559451" y="26032"/>
                  </a:lnTo>
                  <a:lnTo>
                    <a:pt x="555325" y="24725"/>
                  </a:lnTo>
                  <a:lnTo>
                    <a:pt x="551131" y="23454"/>
                  </a:lnTo>
                  <a:lnTo>
                    <a:pt x="546865" y="22219"/>
                  </a:lnTo>
                  <a:lnTo>
                    <a:pt x="542535" y="21017"/>
                  </a:lnTo>
                  <a:lnTo>
                    <a:pt x="538135" y="19922"/>
                  </a:lnTo>
                  <a:lnTo>
                    <a:pt x="533667" y="18792"/>
                  </a:lnTo>
                  <a:lnTo>
                    <a:pt x="529131" y="17698"/>
                  </a:lnTo>
                  <a:lnTo>
                    <a:pt x="524531" y="16711"/>
                  </a:lnTo>
                  <a:lnTo>
                    <a:pt x="519930" y="15685"/>
                  </a:lnTo>
                  <a:lnTo>
                    <a:pt x="515193" y="14767"/>
                  </a:lnTo>
                  <a:lnTo>
                    <a:pt x="510213" y="13806"/>
                  </a:lnTo>
                  <a:lnTo>
                    <a:pt x="504979" y="12873"/>
                  </a:lnTo>
                  <a:lnTo>
                    <a:pt x="499558" y="12045"/>
                  </a:lnTo>
                  <a:lnTo>
                    <a:pt x="493873" y="11170"/>
                  </a:lnTo>
                  <a:lnTo>
                    <a:pt x="487930" y="10401"/>
                  </a:lnTo>
                  <a:lnTo>
                    <a:pt x="481727" y="9583"/>
                  </a:lnTo>
                  <a:lnTo>
                    <a:pt x="475334" y="8867"/>
                  </a:lnTo>
                  <a:lnTo>
                    <a:pt x="468680" y="8183"/>
                  </a:lnTo>
                  <a:lnTo>
                    <a:pt x="461769" y="7524"/>
                  </a:lnTo>
                  <a:lnTo>
                    <a:pt x="454597" y="6822"/>
                  </a:lnTo>
                  <a:lnTo>
                    <a:pt x="439466" y="5645"/>
                  </a:lnTo>
                  <a:lnTo>
                    <a:pt x="423364" y="4583"/>
                  </a:lnTo>
                  <a:lnTo>
                    <a:pt x="406289" y="3633"/>
                  </a:lnTo>
                  <a:lnTo>
                    <a:pt x="388098" y="2797"/>
                  </a:lnTo>
                  <a:lnTo>
                    <a:pt x="368932" y="2073"/>
                  </a:lnTo>
                  <a:lnTo>
                    <a:pt x="348794" y="1461"/>
                  </a:lnTo>
                  <a:lnTo>
                    <a:pt x="327531" y="961"/>
                  </a:lnTo>
                  <a:lnTo>
                    <a:pt x="305219" y="572"/>
                  </a:lnTo>
                  <a:lnTo>
                    <a:pt x="269859" y="198"/>
                  </a:lnTo>
                  <a:lnTo>
                    <a:pt x="232211" y="0"/>
                  </a:lnTo>
                  <a:lnTo>
                    <a:pt x="37584" y="18526"/>
                  </a:lnTo>
                  <a:lnTo>
                    <a:pt x="18792" y="18526"/>
                  </a:lnTo>
                  <a:lnTo>
                    <a:pt x="18792" y="828854"/>
                  </a:lnTo>
                  <a:lnTo>
                    <a:pt x="37584" y="847379"/>
                  </a:lnTo>
                  <a:lnTo>
                    <a:pt x="48" y="847427"/>
                  </a:lnTo>
                  <a:lnTo>
                    <a:pt x="4881" y="859835"/>
                  </a:lnTo>
                  <a:lnTo>
                    <a:pt x="18792" y="865905"/>
                  </a:lnTo>
                  <a:lnTo>
                    <a:pt x="391231" y="865800"/>
                  </a:lnTo>
                  <a:lnTo>
                    <a:pt x="397153" y="828854"/>
                  </a:lnTo>
                  <a:lnTo>
                    <a:pt x="37584" y="828854"/>
                  </a:lnTo>
                  <a:lnTo>
                    <a:pt x="18792" y="37052"/>
                  </a:lnTo>
                  <a:lnTo>
                    <a:pt x="281639" y="37203"/>
                  </a:lnTo>
                  <a:lnTo>
                    <a:pt x="304779" y="37480"/>
                  </a:lnTo>
                  <a:lnTo>
                    <a:pt x="326797" y="37868"/>
                  </a:lnTo>
                  <a:lnTo>
                    <a:pt x="347764" y="38369"/>
                  </a:lnTo>
                  <a:lnTo>
                    <a:pt x="367758" y="38981"/>
                  </a:lnTo>
                  <a:lnTo>
                    <a:pt x="386629" y="39705"/>
                  </a:lnTo>
                  <a:lnTo>
                    <a:pt x="404381" y="40539"/>
                  </a:lnTo>
                  <a:lnTo>
                    <a:pt x="421161" y="41490"/>
                  </a:lnTo>
                  <a:lnTo>
                    <a:pt x="436824" y="42552"/>
                  </a:lnTo>
                  <a:lnTo>
                    <a:pt x="451364" y="43729"/>
                  </a:lnTo>
                  <a:lnTo>
                    <a:pt x="458247" y="44287"/>
                  </a:lnTo>
                  <a:lnTo>
                    <a:pt x="464864" y="44946"/>
                  </a:lnTo>
                  <a:lnTo>
                    <a:pt x="471222" y="45631"/>
                  </a:lnTo>
                  <a:lnTo>
                    <a:pt x="477320" y="46347"/>
                  </a:lnTo>
                  <a:lnTo>
                    <a:pt x="483085" y="47020"/>
                  </a:lnTo>
                  <a:lnTo>
                    <a:pt x="488589" y="47790"/>
                  </a:lnTo>
                  <a:lnTo>
                    <a:pt x="493834" y="48521"/>
                  </a:lnTo>
                  <a:lnTo>
                    <a:pt x="498816" y="49349"/>
                  </a:lnTo>
                  <a:lnTo>
                    <a:pt x="503461" y="50138"/>
                  </a:lnTo>
                  <a:lnTo>
                    <a:pt x="507848" y="50947"/>
                  </a:lnTo>
                  <a:close/>
                </a:path>
                <a:path w="3866789" h="865905">
                  <a:moveTo>
                    <a:pt x="618145" y="101279"/>
                  </a:moveTo>
                  <a:lnTo>
                    <a:pt x="621907" y="105095"/>
                  </a:lnTo>
                  <a:lnTo>
                    <a:pt x="618973" y="98093"/>
                  </a:lnTo>
                  <a:lnTo>
                    <a:pt x="616331" y="97434"/>
                  </a:lnTo>
                  <a:lnTo>
                    <a:pt x="614156" y="97528"/>
                  </a:lnTo>
                  <a:lnTo>
                    <a:pt x="618145" y="101279"/>
                  </a:lnTo>
                  <a:close/>
                </a:path>
                <a:path w="3866789" h="865905">
                  <a:moveTo>
                    <a:pt x="569704" y="849337"/>
                  </a:moveTo>
                  <a:lnTo>
                    <a:pt x="572735" y="848523"/>
                  </a:lnTo>
                  <a:lnTo>
                    <a:pt x="575730" y="847609"/>
                  </a:lnTo>
                  <a:lnTo>
                    <a:pt x="578693" y="846673"/>
                  </a:lnTo>
                  <a:lnTo>
                    <a:pt x="581623" y="845712"/>
                  </a:lnTo>
                  <a:lnTo>
                    <a:pt x="584525" y="844726"/>
                  </a:lnTo>
                  <a:lnTo>
                    <a:pt x="587326" y="843714"/>
                  </a:lnTo>
                  <a:lnTo>
                    <a:pt x="590162" y="842678"/>
                  </a:lnTo>
                  <a:lnTo>
                    <a:pt x="592970" y="841618"/>
                  </a:lnTo>
                  <a:lnTo>
                    <a:pt x="595750" y="840464"/>
                  </a:lnTo>
                  <a:lnTo>
                    <a:pt x="598496" y="839354"/>
                  </a:lnTo>
                  <a:lnTo>
                    <a:pt x="601282" y="838221"/>
                  </a:lnTo>
                  <a:lnTo>
                    <a:pt x="603965" y="836989"/>
                  </a:lnTo>
                  <a:lnTo>
                    <a:pt x="606621" y="835806"/>
                  </a:lnTo>
                  <a:lnTo>
                    <a:pt x="609243" y="834523"/>
                  </a:lnTo>
                  <a:lnTo>
                    <a:pt x="611831" y="833288"/>
                  </a:lnTo>
                  <a:lnTo>
                    <a:pt x="614390" y="831956"/>
                  </a:lnTo>
                  <a:lnTo>
                    <a:pt x="616917" y="830671"/>
                  </a:lnTo>
                  <a:lnTo>
                    <a:pt x="619492" y="829293"/>
                  </a:lnTo>
                  <a:lnTo>
                    <a:pt x="621954" y="827885"/>
                  </a:lnTo>
                  <a:lnTo>
                    <a:pt x="626868" y="824990"/>
                  </a:lnTo>
                  <a:lnTo>
                    <a:pt x="631706" y="821841"/>
                  </a:lnTo>
                  <a:lnTo>
                    <a:pt x="636447" y="818554"/>
                  </a:lnTo>
                  <a:lnTo>
                    <a:pt x="640955" y="815138"/>
                  </a:lnTo>
                  <a:lnTo>
                    <a:pt x="645293" y="811523"/>
                  </a:lnTo>
                  <a:lnTo>
                    <a:pt x="649541" y="807707"/>
                  </a:lnTo>
                  <a:lnTo>
                    <a:pt x="647532" y="756469"/>
                  </a:lnTo>
                  <a:lnTo>
                    <a:pt x="647411" y="744748"/>
                  </a:lnTo>
                  <a:lnTo>
                    <a:pt x="646146" y="747998"/>
                  </a:lnTo>
                  <a:lnTo>
                    <a:pt x="647089" y="745759"/>
                  </a:lnTo>
                  <a:lnTo>
                    <a:pt x="646830" y="753887"/>
                  </a:lnTo>
                  <a:lnTo>
                    <a:pt x="646506" y="751216"/>
                  </a:lnTo>
                  <a:lnTo>
                    <a:pt x="646588" y="748494"/>
                  </a:lnTo>
                  <a:lnTo>
                    <a:pt x="646830" y="753887"/>
                  </a:lnTo>
                  <a:lnTo>
                    <a:pt x="647089" y="745759"/>
                  </a:lnTo>
                  <a:lnTo>
                    <a:pt x="644396" y="751846"/>
                  </a:lnTo>
                  <a:lnTo>
                    <a:pt x="642632" y="755572"/>
                  </a:lnTo>
                  <a:lnTo>
                    <a:pt x="640709" y="759171"/>
                  </a:lnTo>
                  <a:lnTo>
                    <a:pt x="638629" y="762650"/>
                  </a:lnTo>
                  <a:lnTo>
                    <a:pt x="636459" y="766005"/>
                  </a:lnTo>
                  <a:lnTo>
                    <a:pt x="634204" y="769230"/>
                  </a:lnTo>
                  <a:lnTo>
                    <a:pt x="631710" y="772326"/>
                  </a:lnTo>
                  <a:lnTo>
                    <a:pt x="629132" y="775296"/>
                  </a:lnTo>
                  <a:lnTo>
                    <a:pt x="626461" y="778212"/>
                  </a:lnTo>
                  <a:lnTo>
                    <a:pt x="623556" y="781074"/>
                  </a:lnTo>
                  <a:lnTo>
                    <a:pt x="620626" y="783730"/>
                  </a:lnTo>
                  <a:lnTo>
                    <a:pt x="617461" y="786338"/>
                  </a:lnTo>
                  <a:lnTo>
                    <a:pt x="614135" y="788883"/>
                  </a:lnTo>
                  <a:lnTo>
                    <a:pt x="610711" y="791298"/>
                  </a:lnTo>
                  <a:lnTo>
                    <a:pt x="607047" y="793584"/>
                  </a:lnTo>
                  <a:lnTo>
                    <a:pt x="601139" y="797015"/>
                  </a:lnTo>
                  <a:lnTo>
                    <a:pt x="597067" y="799247"/>
                  </a:lnTo>
                  <a:lnTo>
                    <a:pt x="592797" y="801382"/>
                  </a:lnTo>
                  <a:lnTo>
                    <a:pt x="588406" y="803409"/>
                  </a:lnTo>
                  <a:lnTo>
                    <a:pt x="583959" y="805342"/>
                  </a:lnTo>
                  <a:lnTo>
                    <a:pt x="579319" y="807175"/>
                  </a:lnTo>
                  <a:lnTo>
                    <a:pt x="574553" y="808982"/>
                  </a:lnTo>
                  <a:lnTo>
                    <a:pt x="569584" y="810684"/>
                  </a:lnTo>
                  <a:lnTo>
                    <a:pt x="564570" y="812293"/>
                  </a:lnTo>
                  <a:lnTo>
                    <a:pt x="562014" y="813064"/>
                  </a:lnTo>
                  <a:lnTo>
                    <a:pt x="559429" y="813878"/>
                  </a:lnTo>
                  <a:lnTo>
                    <a:pt x="556737" y="814598"/>
                  </a:lnTo>
                  <a:lnTo>
                    <a:pt x="554090" y="815293"/>
                  </a:lnTo>
                  <a:lnTo>
                    <a:pt x="551333" y="815966"/>
                  </a:lnTo>
                  <a:lnTo>
                    <a:pt x="548626" y="816682"/>
                  </a:lnTo>
                  <a:lnTo>
                    <a:pt x="545807" y="817304"/>
                  </a:lnTo>
                  <a:lnTo>
                    <a:pt x="543031" y="817977"/>
                  </a:lnTo>
                  <a:lnTo>
                    <a:pt x="540155" y="818554"/>
                  </a:lnTo>
                  <a:lnTo>
                    <a:pt x="537317" y="819176"/>
                  </a:lnTo>
                  <a:lnTo>
                    <a:pt x="534377" y="819702"/>
                  </a:lnTo>
                  <a:lnTo>
                    <a:pt x="531608" y="838841"/>
                  </a:lnTo>
                  <a:lnTo>
                    <a:pt x="534715" y="857232"/>
                  </a:lnTo>
                  <a:lnTo>
                    <a:pt x="531936" y="857495"/>
                  </a:lnTo>
                  <a:lnTo>
                    <a:pt x="529146" y="857337"/>
                  </a:lnTo>
                  <a:lnTo>
                    <a:pt x="526460" y="856782"/>
                  </a:lnTo>
                  <a:lnTo>
                    <a:pt x="523908" y="855856"/>
                  </a:lnTo>
                  <a:lnTo>
                    <a:pt x="523951" y="822107"/>
                  </a:lnTo>
                  <a:lnTo>
                    <a:pt x="520769" y="823903"/>
                  </a:lnTo>
                  <a:lnTo>
                    <a:pt x="520783" y="854090"/>
                  </a:lnTo>
                  <a:lnTo>
                    <a:pt x="524200" y="858801"/>
                  </a:lnTo>
                  <a:lnTo>
                    <a:pt x="527778" y="858319"/>
                  </a:lnTo>
                  <a:lnTo>
                    <a:pt x="531260" y="857747"/>
                  </a:lnTo>
                  <a:lnTo>
                    <a:pt x="534592" y="857250"/>
                  </a:lnTo>
                  <a:lnTo>
                    <a:pt x="534791" y="857232"/>
                  </a:lnTo>
                  <a:lnTo>
                    <a:pt x="538088" y="856609"/>
                  </a:lnTo>
                  <a:lnTo>
                    <a:pt x="541426" y="856033"/>
                  </a:lnTo>
                  <a:lnTo>
                    <a:pt x="544662" y="855356"/>
                  </a:lnTo>
                  <a:lnTo>
                    <a:pt x="547938" y="854734"/>
                  </a:lnTo>
                  <a:lnTo>
                    <a:pt x="551110" y="854014"/>
                  </a:lnTo>
                  <a:lnTo>
                    <a:pt x="554324" y="853340"/>
                  </a:lnTo>
                  <a:lnTo>
                    <a:pt x="557432" y="852573"/>
                  </a:lnTo>
                  <a:lnTo>
                    <a:pt x="560585" y="851857"/>
                  </a:lnTo>
                  <a:lnTo>
                    <a:pt x="563631" y="851040"/>
                  </a:lnTo>
                  <a:lnTo>
                    <a:pt x="566723" y="850201"/>
                  </a:lnTo>
                  <a:lnTo>
                    <a:pt x="569704" y="849337"/>
                  </a:lnTo>
                  <a:close/>
                </a:path>
                <a:path w="3866789" h="865905">
                  <a:moveTo>
                    <a:pt x="406890" y="184245"/>
                  </a:moveTo>
                  <a:lnTo>
                    <a:pt x="405897" y="181400"/>
                  </a:lnTo>
                  <a:lnTo>
                    <a:pt x="405681" y="181792"/>
                  </a:lnTo>
                  <a:lnTo>
                    <a:pt x="403553" y="178855"/>
                  </a:lnTo>
                  <a:lnTo>
                    <a:pt x="403336" y="175968"/>
                  </a:lnTo>
                  <a:lnTo>
                    <a:pt x="401847" y="173311"/>
                  </a:lnTo>
                  <a:lnTo>
                    <a:pt x="399323" y="169553"/>
                  </a:lnTo>
                  <a:lnTo>
                    <a:pt x="396443" y="165942"/>
                  </a:lnTo>
                  <a:lnTo>
                    <a:pt x="393272" y="162619"/>
                  </a:lnTo>
                  <a:lnTo>
                    <a:pt x="389887" y="159595"/>
                  </a:lnTo>
                  <a:lnTo>
                    <a:pt x="386320" y="172797"/>
                  </a:lnTo>
                  <a:lnTo>
                    <a:pt x="383526" y="173484"/>
                  </a:lnTo>
                  <a:lnTo>
                    <a:pt x="383551" y="155127"/>
                  </a:lnTo>
                  <a:lnTo>
                    <a:pt x="380862" y="153601"/>
                  </a:lnTo>
                  <a:lnTo>
                    <a:pt x="380909" y="174561"/>
                  </a:lnTo>
                  <a:lnTo>
                    <a:pt x="389441" y="191009"/>
                  </a:lnTo>
                  <a:lnTo>
                    <a:pt x="389117" y="172538"/>
                  </a:lnTo>
                  <a:lnTo>
                    <a:pt x="391867" y="172692"/>
                  </a:lnTo>
                  <a:lnTo>
                    <a:pt x="394535" y="173235"/>
                  </a:lnTo>
                  <a:lnTo>
                    <a:pt x="397887" y="174524"/>
                  </a:lnTo>
                  <a:lnTo>
                    <a:pt x="400925" y="176414"/>
                  </a:lnTo>
                  <a:lnTo>
                    <a:pt x="407351" y="185652"/>
                  </a:lnTo>
                  <a:lnTo>
                    <a:pt x="407498" y="186088"/>
                  </a:lnTo>
                  <a:lnTo>
                    <a:pt x="407217" y="185177"/>
                  </a:lnTo>
                  <a:lnTo>
                    <a:pt x="407137" y="185001"/>
                  </a:lnTo>
                  <a:lnTo>
                    <a:pt x="406890" y="184245"/>
                  </a:lnTo>
                  <a:close/>
                </a:path>
                <a:path w="3866789" h="865905">
                  <a:moveTo>
                    <a:pt x="404737" y="178686"/>
                  </a:moveTo>
                  <a:lnTo>
                    <a:pt x="403336" y="175968"/>
                  </a:lnTo>
                  <a:lnTo>
                    <a:pt x="403553" y="178855"/>
                  </a:lnTo>
                  <a:lnTo>
                    <a:pt x="405681" y="181792"/>
                  </a:lnTo>
                  <a:lnTo>
                    <a:pt x="405897" y="181400"/>
                  </a:lnTo>
                  <a:lnTo>
                    <a:pt x="404737" y="178686"/>
                  </a:lnTo>
                  <a:close/>
                </a:path>
                <a:path w="3866789" h="865905">
                  <a:moveTo>
                    <a:pt x="386320" y="172797"/>
                  </a:moveTo>
                  <a:lnTo>
                    <a:pt x="389887" y="159595"/>
                  </a:lnTo>
                  <a:lnTo>
                    <a:pt x="386143" y="156791"/>
                  </a:lnTo>
                  <a:lnTo>
                    <a:pt x="383551" y="155127"/>
                  </a:lnTo>
                  <a:lnTo>
                    <a:pt x="383526" y="173484"/>
                  </a:lnTo>
                  <a:lnTo>
                    <a:pt x="386320" y="172797"/>
                  </a:lnTo>
                  <a:close/>
                </a:path>
                <a:path w="3866789" h="865905">
                  <a:moveTo>
                    <a:pt x="375192" y="150832"/>
                  </a:moveTo>
                  <a:lnTo>
                    <a:pt x="373139" y="181900"/>
                  </a:lnTo>
                  <a:lnTo>
                    <a:pt x="375207" y="178996"/>
                  </a:lnTo>
                  <a:lnTo>
                    <a:pt x="378076" y="152147"/>
                  </a:lnTo>
                  <a:lnTo>
                    <a:pt x="375192" y="150832"/>
                  </a:lnTo>
                  <a:close/>
                </a:path>
                <a:path w="3866789" h="865905">
                  <a:moveTo>
                    <a:pt x="376473" y="668783"/>
                  </a:moveTo>
                  <a:lnTo>
                    <a:pt x="375333" y="590299"/>
                  </a:lnTo>
                  <a:lnTo>
                    <a:pt x="375131" y="604598"/>
                  </a:lnTo>
                  <a:lnTo>
                    <a:pt x="375009" y="609070"/>
                  </a:lnTo>
                  <a:lnTo>
                    <a:pt x="374858" y="613418"/>
                  </a:lnTo>
                  <a:lnTo>
                    <a:pt x="374681" y="617637"/>
                  </a:lnTo>
                  <a:lnTo>
                    <a:pt x="374476" y="621734"/>
                  </a:lnTo>
                  <a:lnTo>
                    <a:pt x="374246" y="625702"/>
                  </a:lnTo>
                  <a:lnTo>
                    <a:pt x="373987" y="629546"/>
                  </a:lnTo>
                  <a:lnTo>
                    <a:pt x="373860" y="669460"/>
                  </a:lnTo>
                  <a:lnTo>
                    <a:pt x="380005" y="686991"/>
                  </a:lnTo>
                  <a:lnTo>
                    <a:pt x="379155" y="668477"/>
                  </a:lnTo>
                  <a:lnTo>
                    <a:pt x="381859" y="668553"/>
                  </a:lnTo>
                  <a:lnTo>
                    <a:pt x="384545" y="669016"/>
                  </a:lnTo>
                  <a:lnTo>
                    <a:pt x="412859" y="585256"/>
                  </a:lnTo>
                  <a:lnTo>
                    <a:pt x="412786" y="263185"/>
                  </a:lnTo>
                  <a:lnTo>
                    <a:pt x="375274" y="263185"/>
                  </a:lnTo>
                  <a:lnTo>
                    <a:pt x="375333" y="590299"/>
                  </a:lnTo>
                  <a:lnTo>
                    <a:pt x="376473" y="668783"/>
                  </a:lnTo>
                  <a:close/>
                </a:path>
                <a:path w="3866789" h="865905">
                  <a:moveTo>
                    <a:pt x="373860" y="669460"/>
                  </a:moveTo>
                  <a:lnTo>
                    <a:pt x="373987" y="629546"/>
                  </a:lnTo>
                  <a:lnTo>
                    <a:pt x="373698" y="633268"/>
                  </a:lnTo>
                  <a:lnTo>
                    <a:pt x="373385" y="636793"/>
                  </a:lnTo>
                  <a:lnTo>
                    <a:pt x="373115" y="640189"/>
                  </a:lnTo>
                  <a:lnTo>
                    <a:pt x="372747" y="643536"/>
                  </a:lnTo>
                  <a:lnTo>
                    <a:pt x="372348" y="646611"/>
                  </a:lnTo>
                  <a:lnTo>
                    <a:pt x="371995" y="649635"/>
                  </a:lnTo>
                  <a:lnTo>
                    <a:pt x="371542" y="652461"/>
                  </a:lnTo>
                  <a:lnTo>
                    <a:pt x="371135" y="655236"/>
                  </a:lnTo>
                  <a:lnTo>
                    <a:pt x="370702" y="657738"/>
                  </a:lnTo>
                  <a:lnTo>
                    <a:pt x="370559" y="670943"/>
                  </a:lnTo>
                  <a:lnTo>
                    <a:pt x="380005" y="686991"/>
                  </a:lnTo>
                  <a:lnTo>
                    <a:pt x="373860" y="669460"/>
                  </a:lnTo>
                  <a:close/>
                </a:path>
                <a:path w="3866789" h="865905">
                  <a:moveTo>
                    <a:pt x="370559" y="670943"/>
                  </a:moveTo>
                  <a:lnTo>
                    <a:pt x="370702" y="657738"/>
                  </a:lnTo>
                  <a:lnTo>
                    <a:pt x="369749" y="662443"/>
                  </a:lnTo>
                  <a:lnTo>
                    <a:pt x="368679" y="666432"/>
                  </a:lnTo>
                  <a:lnTo>
                    <a:pt x="367722" y="669848"/>
                  </a:lnTo>
                  <a:lnTo>
                    <a:pt x="367564" y="673064"/>
                  </a:lnTo>
                  <a:lnTo>
                    <a:pt x="380005" y="686991"/>
                  </a:lnTo>
                  <a:lnTo>
                    <a:pt x="370559" y="670943"/>
                  </a:lnTo>
                  <a:close/>
                </a:path>
                <a:path w="3866789" h="865905">
                  <a:moveTo>
                    <a:pt x="330213" y="685952"/>
                  </a:moveTo>
                  <a:lnTo>
                    <a:pt x="327280" y="686149"/>
                  </a:lnTo>
                  <a:lnTo>
                    <a:pt x="324331" y="686380"/>
                  </a:lnTo>
                  <a:lnTo>
                    <a:pt x="321214" y="686578"/>
                  </a:lnTo>
                  <a:lnTo>
                    <a:pt x="319860" y="178978"/>
                  </a:lnTo>
                  <a:lnTo>
                    <a:pt x="322910" y="160251"/>
                  </a:lnTo>
                  <a:lnTo>
                    <a:pt x="309665" y="178737"/>
                  </a:lnTo>
                  <a:lnTo>
                    <a:pt x="307760" y="687010"/>
                  </a:lnTo>
                  <a:lnTo>
                    <a:pt x="304118" y="686955"/>
                  </a:lnTo>
                  <a:lnTo>
                    <a:pt x="304118" y="160251"/>
                  </a:lnTo>
                  <a:lnTo>
                    <a:pt x="295970" y="176951"/>
                  </a:lnTo>
                  <a:lnTo>
                    <a:pt x="292874" y="175097"/>
                  </a:lnTo>
                  <a:lnTo>
                    <a:pt x="304118" y="160251"/>
                  </a:lnTo>
                  <a:lnTo>
                    <a:pt x="286467" y="166618"/>
                  </a:lnTo>
                  <a:lnTo>
                    <a:pt x="285706" y="163983"/>
                  </a:lnTo>
                  <a:lnTo>
                    <a:pt x="285376" y="160201"/>
                  </a:lnTo>
                  <a:lnTo>
                    <a:pt x="285351" y="161204"/>
                  </a:lnTo>
                  <a:lnTo>
                    <a:pt x="304118" y="705481"/>
                  </a:lnTo>
                  <a:lnTo>
                    <a:pt x="288047" y="169856"/>
                  </a:lnTo>
                  <a:lnTo>
                    <a:pt x="290207" y="172707"/>
                  </a:lnTo>
                  <a:lnTo>
                    <a:pt x="304118" y="705481"/>
                  </a:lnTo>
                  <a:lnTo>
                    <a:pt x="298530" y="177944"/>
                  </a:lnTo>
                  <a:lnTo>
                    <a:pt x="301255" y="178564"/>
                  </a:lnTo>
                  <a:lnTo>
                    <a:pt x="304118" y="705481"/>
                  </a:lnTo>
                  <a:lnTo>
                    <a:pt x="322910" y="705481"/>
                  </a:lnTo>
                  <a:lnTo>
                    <a:pt x="311242" y="686955"/>
                  </a:lnTo>
                  <a:lnTo>
                    <a:pt x="312282" y="178772"/>
                  </a:lnTo>
                  <a:lnTo>
                    <a:pt x="314914" y="178827"/>
                  </a:lnTo>
                  <a:lnTo>
                    <a:pt x="318006" y="686739"/>
                  </a:lnTo>
                  <a:lnTo>
                    <a:pt x="322910" y="705481"/>
                  </a:lnTo>
                  <a:lnTo>
                    <a:pt x="323122" y="723485"/>
                  </a:lnTo>
                  <a:lnTo>
                    <a:pt x="326679" y="723287"/>
                  </a:lnTo>
                  <a:lnTo>
                    <a:pt x="330217" y="723056"/>
                  </a:lnTo>
                  <a:lnTo>
                    <a:pt x="333590" y="722715"/>
                  </a:lnTo>
                  <a:lnTo>
                    <a:pt x="336950" y="722409"/>
                  </a:lnTo>
                  <a:lnTo>
                    <a:pt x="340211" y="722067"/>
                  </a:lnTo>
                  <a:lnTo>
                    <a:pt x="343386" y="721616"/>
                  </a:lnTo>
                  <a:lnTo>
                    <a:pt x="346539" y="721131"/>
                  </a:lnTo>
                  <a:lnTo>
                    <a:pt x="349604" y="720609"/>
                  </a:lnTo>
                  <a:lnTo>
                    <a:pt x="352573" y="720119"/>
                  </a:lnTo>
                  <a:lnTo>
                    <a:pt x="355453" y="719449"/>
                  </a:lnTo>
                  <a:lnTo>
                    <a:pt x="358312" y="718820"/>
                  </a:lnTo>
                  <a:lnTo>
                    <a:pt x="361077" y="718078"/>
                  </a:lnTo>
                  <a:lnTo>
                    <a:pt x="363755" y="717376"/>
                  </a:lnTo>
                  <a:lnTo>
                    <a:pt x="366412" y="716490"/>
                  </a:lnTo>
                  <a:lnTo>
                    <a:pt x="369046" y="715637"/>
                  </a:lnTo>
                  <a:lnTo>
                    <a:pt x="373971" y="713686"/>
                  </a:lnTo>
                  <a:lnTo>
                    <a:pt x="378745" y="711367"/>
                  </a:lnTo>
                  <a:lnTo>
                    <a:pt x="383223" y="708689"/>
                  </a:lnTo>
                  <a:lnTo>
                    <a:pt x="387475" y="705643"/>
                  </a:lnTo>
                  <a:lnTo>
                    <a:pt x="391427" y="702090"/>
                  </a:lnTo>
                  <a:lnTo>
                    <a:pt x="394900" y="698076"/>
                  </a:lnTo>
                  <a:lnTo>
                    <a:pt x="412859" y="585256"/>
                  </a:lnTo>
                  <a:lnTo>
                    <a:pt x="398642" y="685278"/>
                  </a:lnTo>
                  <a:lnTo>
                    <a:pt x="398697" y="687946"/>
                  </a:lnTo>
                  <a:lnTo>
                    <a:pt x="412859" y="585256"/>
                  </a:lnTo>
                  <a:lnTo>
                    <a:pt x="403254" y="681426"/>
                  </a:lnTo>
                  <a:lnTo>
                    <a:pt x="402400" y="684000"/>
                  </a:lnTo>
                  <a:lnTo>
                    <a:pt x="400320" y="688911"/>
                  </a:lnTo>
                  <a:lnTo>
                    <a:pt x="398358" y="690603"/>
                  </a:lnTo>
                  <a:lnTo>
                    <a:pt x="398207" y="682654"/>
                  </a:lnTo>
                  <a:lnTo>
                    <a:pt x="397390" y="680109"/>
                  </a:lnTo>
                  <a:lnTo>
                    <a:pt x="396155" y="696246"/>
                  </a:lnTo>
                  <a:lnTo>
                    <a:pt x="396015" y="696535"/>
                  </a:lnTo>
                  <a:lnTo>
                    <a:pt x="394934" y="698101"/>
                  </a:lnTo>
                  <a:lnTo>
                    <a:pt x="395006" y="697953"/>
                  </a:lnTo>
                  <a:lnTo>
                    <a:pt x="380005" y="686991"/>
                  </a:lnTo>
                  <a:lnTo>
                    <a:pt x="367564" y="673064"/>
                  </a:lnTo>
                  <a:lnTo>
                    <a:pt x="367722" y="669848"/>
                  </a:lnTo>
                  <a:lnTo>
                    <a:pt x="366725" y="672548"/>
                  </a:lnTo>
                  <a:lnTo>
                    <a:pt x="364998" y="675793"/>
                  </a:lnTo>
                  <a:lnTo>
                    <a:pt x="364910" y="675958"/>
                  </a:lnTo>
                  <a:lnTo>
                    <a:pt x="363838" y="676987"/>
                  </a:lnTo>
                  <a:lnTo>
                    <a:pt x="360983" y="678802"/>
                  </a:lnTo>
                  <a:lnTo>
                    <a:pt x="357573" y="680379"/>
                  </a:lnTo>
                  <a:lnTo>
                    <a:pt x="354669" y="681462"/>
                  </a:lnTo>
                  <a:lnTo>
                    <a:pt x="351241" y="682473"/>
                  </a:lnTo>
                  <a:lnTo>
                    <a:pt x="347375" y="683413"/>
                  </a:lnTo>
                  <a:lnTo>
                    <a:pt x="342993" y="684277"/>
                  </a:lnTo>
                  <a:lnTo>
                    <a:pt x="338245" y="684997"/>
                  </a:lnTo>
                  <a:lnTo>
                    <a:pt x="335661" y="685303"/>
                  </a:lnTo>
                  <a:lnTo>
                    <a:pt x="332982" y="685646"/>
                  </a:lnTo>
                  <a:lnTo>
                    <a:pt x="330213" y="685952"/>
                  </a:lnTo>
                  <a:close/>
                </a:path>
                <a:path w="3866789" h="865905">
                  <a:moveTo>
                    <a:pt x="320641" y="714312"/>
                  </a:moveTo>
                  <a:lnTo>
                    <a:pt x="319474" y="723647"/>
                  </a:lnTo>
                  <a:lnTo>
                    <a:pt x="323122" y="723485"/>
                  </a:lnTo>
                  <a:lnTo>
                    <a:pt x="322064" y="710990"/>
                  </a:lnTo>
                  <a:lnTo>
                    <a:pt x="320641" y="714312"/>
                  </a:lnTo>
                  <a:close/>
                </a:path>
                <a:path w="3866789" h="865905">
                  <a:moveTo>
                    <a:pt x="397624" y="693212"/>
                  </a:moveTo>
                  <a:lnTo>
                    <a:pt x="398358" y="690603"/>
                  </a:lnTo>
                  <a:lnTo>
                    <a:pt x="398207" y="682654"/>
                  </a:lnTo>
                  <a:lnTo>
                    <a:pt x="397390" y="680109"/>
                  </a:lnTo>
                  <a:lnTo>
                    <a:pt x="396155" y="696246"/>
                  </a:lnTo>
                  <a:lnTo>
                    <a:pt x="397977" y="693536"/>
                  </a:lnTo>
                  <a:lnTo>
                    <a:pt x="400320" y="688911"/>
                  </a:lnTo>
                  <a:lnTo>
                    <a:pt x="398358" y="690603"/>
                  </a:lnTo>
                  <a:lnTo>
                    <a:pt x="397624" y="693212"/>
                  </a:lnTo>
                  <a:close/>
                </a:path>
                <a:path w="3866789" h="865905">
                  <a:moveTo>
                    <a:pt x="379155" y="668477"/>
                  </a:moveTo>
                  <a:lnTo>
                    <a:pt x="380005" y="686991"/>
                  </a:lnTo>
                  <a:lnTo>
                    <a:pt x="395006" y="697953"/>
                  </a:lnTo>
                  <a:lnTo>
                    <a:pt x="387165" y="669874"/>
                  </a:lnTo>
                  <a:lnTo>
                    <a:pt x="390478" y="671638"/>
                  </a:lnTo>
                  <a:lnTo>
                    <a:pt x="395006" y="697953"/>
                  </a:lnTo>
                  <a:lnTo>
                    <a:pt x="395726" y="676918"/>
                  </a:lnTo>
                  <a:lnTo>
                    <a:pt x="393411" y="674061"/>
                  </a:lnTo>
                  <a:lnTo>
                    <a:pt x="412859" y="585256"/>
                  </a:lnTo>
                  <a:lnTo>
                    <a:pt x="384545" y="669016"/>
                  </a:lnTo>
                  <a:lnTo>
                    <a:pt x="381859" y="668553"/>
                  </a:lnTo>
                  <a:lnTo>
                    <a:pt x="379155" y="668477"/>
                  </a:lnTo>
                  <a:close/>
                </a:path>
                <a:path w="3866789" h="865905">
                  <a:moveTo>
                    <a:pt x="412772" y="590443"/>
                  </a:moveTo>
                  <a:lnTo>
                    <a:pt x="412859" y="585256"/>
                  </a:lnTo>
                  <a:lnTo>
                    <a:pt x="403254" y="681426"/>
                  </a:lnTo>
                  <a:lnTo>
                    <a:pt x="404150" y="678806"/>
                  </a:lnTo>
                  <a:lnTo>
                    <a:pt x="405638" y="673329"/>
                  </a:lnTo>
                  <a:lnTo>
                    <a:pt x="406944" y="667425"/>
                  </a:lnTo>
                  <a:lnTo>
                    <a:pt x="407553" y="664399"/>
                  </a:lnTo>
                  <a:lnTo>
                    <a:pt x="408136" y="661169"/>
                  </a:lnTo>
                  <a:lnTo>
                    <a:pt x="408687" y="657961"/>
                  </a:lnTo>
                  <a:lnTo>
                    <a:pt x="409140" y="654552"/>
                  </a:lnTo>
                  <a:lnTo>
                    <a:pt x="409637" y="651097"/>
                  </a:lnTo>
                  <a:lnTo>
                    <a:pt x="410037" y="647446"/>
                  </a:lnTo>
                  <a:lnTo>
                    <a:pt x="410404" y="643809"/>
                  </a:lnTo>
                  <a:lnTo>
                    <a:pt x="410825" y="639975"/>
                  </a:lnTo>
                  <a:lnTo>
                    <a:pt x="411138" y="636019"/>
                  </a:lnTo>
                  <a:lnTo>
                    <a:pt x="411426" y="632009"/>
                  </a:lnTo>
                  <a:lnTo>
                    <a:pt x="411685" y="627876"/>
                  </a:lnTo>
                  <a:lnTo>
                    <a:pt x="411915" y="623614"/>
                  </a:lnTo>
                  <a:lnTo>
                    <a:pt x="412121" y="619229"/>
                  </a:lnTo>
                  <a:lnTo>
                    <a:pt x="412297" y="614721"/>
                  </a:lnTo>
                  <a:lnTo>
                    <a:pt x="412449" y="610085"/>
                  </a:lnTo>
                  <a:lnTo>
                    <a:pt x="412664" y="600513"/>
                  </a:lnTo>
                  <a:lnTo>
                    <a:pt x="412772" y="590443"/>
                  </a:lnTo>
                  <a:close/>
                </a:path>
                <a:path w="3866789" h="865905">
                  <a:moveTo>
                    <a:pt x="407351" y="185652"/>
                  </a:moveTo>
                  <a:lnTo>
                    <a:pt x="400925" y="176414"/>
                  </a:lnTo>
                  <a:lnTo>
                    <a:pt x="397887" y="174524"/>
                  </a:lnTo>
                  <a:lnTo>
                    <a:pt x="394535" y="173235"/>
                  </a:lnTo>
                  <a:lnTo>
                    <a:pt x="391867" y="172692"/>
                  </a:lnTo>
                  <a:lnTo>
                    <a:pt x="389117" y="172538"/>
                  </a:lnTo>
                  <a:lnTo>
                    <a:pt x="389441" y="191009"/>
                  </a:lnTo>
                  <a:lnTo>
                    <a:pt x="371675" y="185138"/>
                  </a:lnTo>
                  <a:lnTo>
                    <a:pt x="371383" y="195930"/>
                  </a:lnTo>
                  <a:lnTo>
                    <a:pt x="370390" y="193493"/>
                  </a:lnTo>
                  <a:lnTo>
                    <a:pt x="371416" y="196078"/>
                  </a:lnTo>
                  <a:lnTo>
                    <a:pt x="372078" y="199030"/>
                  </a:lnTo>
                  <a:lnTo>
                    <a:pt x="372639" y="202521"/>
                  </a:lnTo>
                  <a:lnTo>
                    <a:pt x="372996" y="205333"/>
                  </a:lnTo>
                  <a:lnTo>
                    <a:pt x="373396" y="208533"/>
                  </a:lnTo>
                  <a:lnTo>
                    <a:pt x="373680" y="212119"/>
                  </a:lnTo>
                  <a:lnTo>
                    <a:pt x="374008" y="216021"/>
                  </a:lnTo>
                  <a:lnTo>
                    <a:pt x="374303" y="220305"/>
                  </a:lnTo>
                  <a:lnTo>
                    <a:pt x="374558" y="224986"/>
                  </a:lnTo>
                  <a:lnTo>
                    <a:pt x="374782" y="229906"/>
                  </a:lnTo>
                  <a:lnTo>
                    <a:pt x="374966" y="235217"/>
                  </a:lnTo>
                  <a:lnTo>
                    <a:pt x="375117" y="240844"/>
                  </a:lnTo>
                  <a:lnTo>
                    <a:pt x="375272" y="249948"/>
                  </a:lnTo>
                  <a:lnTo>
                    <a:pt x="375347" y="263185"/>
                  </a:lnTo>
                  <a:lnTo>
                    <a:pt x="412786" y="263185"/>
                  </a:lnTo>
                  <a:lnTo>
                    <a:pt x="412617" y="243194"/>
                  </a:lnTo>
                  <a:lnTo>
                    <a:pt x="412484" y="237117"/>
                  </a:lnTo>
                  <a:lnTo>
                    <a:pt x="412319" y="231362"/>
                  </a:lnTo>
                  <a:lnTo>
                    <a:pt x="412113" y="225922"/>
                  </a:lnTo>
                  <a:lnTo>
                    <a:pt x="411876" y="220727"/>
                  </a:lnTo>
                  <a:lnTo>
                    <a:pt x="411599" y="215845"/>
                  </a:lnTo>
                  <a:lnTo>
                    <a:pt x="411289" y="211281"/>
                  </a:lnTo>
                  <a:lnTo>
                    <a:pt x="410869" y="206960"/>
                  </a:lnTo>
                  <a:lnTo>
                    <a:pt x="410490" y="202878"/>
                  </a:lnTo>
                  <a:lnTo>
                    <a:pt x="410004" y="199185"/>
                  </a:lnTo>
                  <a:lnTo>
                    <a:pt x="409482" y="195585"/>
                  </a:lnTo>
                  <a:lnTo>
                    <a:pt x="408928" y="192225"/>
                  </a:lnTo>
                  <a:lnTo>
                    <a:pt x="408265" y="189108"/>
                  </a:lnTo>
                  <a:lnTo>
                    <a:pt x="407468" y="186096"/>
                  </a:lnTo>
                  <a:lnTo>
                    <a:pt x="407351" y="185652"/>
                  </a:lnTo>
                  <a:close/>
                </a:path>
                <a:path w="3866789" h="865905">
                  <a:moveTo>
                    <a:pt x="314704" y="686866"/>
                  </a:moveTo>
                  <a:lnTo>
                    <a:pt x="322910" y="705481"/>
                  </a:lnTo>
                  <a:lnTo>
                    <a:pt x="318006" y="686739"/>
                  </a:lnTo>
                  <a:lnTo>
                    <a:pt x="314914" y="178827"/>
                  </a:lnTo>
                  <a:lnTo>
                    <a:pt x="312282" y="178772"/>
                  </a:lnTo>
                  <a:lnTo>
                    <a:pt x="311242" y="686955"/>
                  </a:lnTo>
                  <a:lnTo>
                    <a:pt x="322910" y="705481"/>
                  </a:lnTo>
                  <a:lnTo>
                    <a:pt x="314704" y="686866"/>
                  </a:lnTo>
                  <a:close/>
                </a:path>
                <a:path w="3866789" h="865905">
                  <a:moveTo>
                    <a:pt x="322910" y="705481"/>
                  </a:moveTo>
                  <a:lnTo>
                    <a:pt x="306979" y="723794"/>
                  </a:lnTo>
                  <a:lnTo>
                    <a:pt x="309704" y="723176"/>
                  </a:lnTo>
                  <a:lnTo>
                    <a:pt x="313074" y="721771"/>
                  </a:lnTo>
                  <a:lnTo>
                    <a:pt x="316069" y="719777"/>
                  </a:lnTo>
                  <a:lnTo>
                    <a:pt x="318618" y="717264"/>
                  </a:lnTo>
                  <a:lnTo>
                    <a:pt x="322910" y="705481"/>
                  </a:lnTo>
                  <a:close/>
                </a:path>
                <a:path w="3866789" h="865905">
                  <a:moveTo>
                    <a:pt x="306922" y="178711"/>
                  </a:moveTo>
                  <a:lnTo>
                    <a:pt x="309665" y="178737"/>
                  </a:lnTo>
                  <a:lnTo>
                    <a:pt x="322910" y="160251"/>
                  </a:lnTo>
                  <a:lnTo>
                    <a:pt x="319860" y="178978"/>
                  </a:lnTo>
                  <a:lnTo>
                    <a:pt x="321214" y="686578"/>
                  </a:lnTo>
                  <a:lnTo>
                    <a:pt x="322910" y="686470"/>
                  </a:lnTo>
                  <a:lnTo>
                    <a:pt x="322910" y="179113"/>
                  </a:lnTo>
                  <a:lnTo>
                    <a:pt x="324652" y="179190"/>
                  </a:lnTo>
                  <a:lnTo>
                    <a:pt x="329140" y="179463"/>
                  </a:lnTo>
                  <a:lnTo>
                    <a:pt x="333328" y="179791"/>
                  </a:lnTo>
                  <a:lnTo>
                    <a:pt x="337356" y="180108"/>
                  </a:lnTo>
                  <a:lnTo>
                    <a:pt x="341078" y="180554"/>
                  </a:lnTo>
                  <a:lnTo>
                    <a:pt x="344502" y="180986"/>
                  </a:lnTo>
                  <a:lnTo>
                    <a:pt x="347695" y="181476"/>
                  </a:lnTo>
                  <a:lnTo>
                    <a:pt x="350583" y="182024"/>
                  </a:lnTo>
                  <a:lnTo>
                    <a:pt x="354294" y="182834"/>
                  </a:lnTo>
                  <a:lnTo>
                    <a:pt x="357339" y="183697"/>
                  </a:lnTo>
                  <a:lnTo>
                    <a:pt x="360216" y="184702"/>
                  </a:lnTo>
                  <a:lnTo>
                    <a:pt x="363244" y="186195"/>
                  </a:lnTo>
                  <a:lnTo>
                    <a:pt x="365955" y="188107"/>
                  </a:lnTo>
                  <a:lnTo>
                    <a:pt x="368705" y="190767"/>
                  </a:lnTo>
                  <a:lnTo>
                    <a:pt x="370390" y="193493"/>
                  </a:lnTo>
                  <a:lnTo>
                    <a:pt x="371383" y="195930"/>
                  </a:lnTo>
                  <a:lnTo>
                    <a:pt x="371675" y="185138"/>
                  </a:lnTo>
                  <a:lnTo>
                    <a:pt x="370998" y="187726"/>
                  </a:lnTo>
                  <a:lnTo>
                    <a:pt x="370832" y="193161"/>
                  </a:lnTo>
                  <a:lnTo>
                    <a:pt x="370710" y="190414"/>
                  </a:lnTo>
                  <a:lnTo>
                    <a:pt x="370998" y="187726"/>
                  </a:lnTo>
                  <a:lnTo>
                    <a:pt x="371675" y="185138"/>
                  </a:lnTo>
                  <a:lnTo>
                    <a:pt x="389441" y="191009"/>
                  </a:lnTo>
                  <a:lnTo>
                    <a:pt x="377813" y="176519"/>
                  </a:lnTo>
                  <a:lnTo>
                    <a:pt x="380909" y="174561"/>
                  </a:lnTo>
                  <a:lnTo>
                    <a:pt x="380862" y="153601"/>
                  </a:lnTo>
                  <a:lnTo>
                    <a:pt x="378076" y="152147"/>
                  </a:lnTo>
                  <a:lnTo>
                    <a:pt x="375207" y="178996"/>
                  </a:lnTo>
                  <a:lnTo>
                    <a:pt x="373139" y="181900"/>
                  </a:lnTo>
                  <a:lnTo>
                    <a:pt x="375192" y="150832"/>
                  </a:lnTo>
                  <a:lnTo>
                    <a:pt x="373587" y="150163"/>
                  </a:lnTo>
                  <a:lnTo>
                    <a:pt x="370347" y="149007"/>
                  </a:lnTo>
                  <a:lnTo>
                    <a:pt x="366880" y="147910"/>
                  </a:lnTo>
                  <a:lnTo>
                    <a:pt x="363395" y="146941"/>
                  </a:lnTo>
                  <a:lnTo>
                    <a:pt x="359684" y="146095"/>
                  </a:lnTo>
                  <a:lnTo>
                    <a:pt x="355881" y="145375"/>
                  </a:lnTo>
                  <a:lnTo>
                    <a:pt x="351853" y="144713"/>
                  </a:lnTo>
                  <a:lnTo>
                    <a:pt x="347667" y="144108"/>
                  </a:lnTo>
                  <a:lnTo>
                    <a:pt x="343321" y="143560"/>
                  </a:lnTo>
                  <a:lnTo>
                    <a:pt x="338745" y="143144"/>
                  </a:lnTo>
                  <a:lnTo>
                    <a:pt x="333940" y="142712"/>
                  </a:lnTo>
                  <a:lnTo>
                    <a:pt x="328979" y="142412"/>
                  </a:lnTo>
                  <a:lnTo>
                    <a:pt x="321185" y="142071"/>
                  </a:lnTo>
                  <a:lnTo>
                    <a:pt x="315648" y="141919"/>
                  </a:lnTo>
                  <a:lnTo>
                    <a:pt x="304118" y="141725"/>
                  </a:lnTo>
                  <a:lnTo>
                    <a:pt x="302195" y="141822"/>
                  </a:lnTo>
                  <a:lnTo>
                    <a:pt x="296806" y="143179"/>
                  </a:lnTo>
                  <a:lnTo>
                    <a:pt x="293612" y="144889"/>
                  </a:lnTo>
                  <a:lnTo>
                    <a:pt x="290830" y="147151"/>
                  </a:lnTo>
                  <a:lnTo>
                    <a:pt x="288536" y="149894"/>
                  </a:lnTo>
                  <a:lnTo>
                    <a:pt x="286801" y="153040"/>
                  </a:lnTo>
                  <a:lnTo>
                    <a:pt x="285422" y="158357"/>
                  </a:lnTo>
                  <a:lnTo>
                    <a:pt x="285374" y="160251"/>
                  </a:lnTo>
                  <a:lnTo>
                    <a:pt x="285706" y="163983"/>
                  </a:lnTo>
                  <a:lnTo>
                    <a:pt x="286467" y="166618"/>
                  </a:lnTo>
                  <a:lnTo>
                    <a:pt x="304118" y="160251"/>
                  </a:lnTo>
                  <a:lnTo>
                    <a:pt x="304118" y="686955"/>
                  </a:lnTo>
                  <a:lnTo>
                    <a:pt x="307760" y="687010"/>
                  </a:lnTo>
                  <a:lnTo>
                    <a:pt x="309665" y="178737"/>
                  </a:lnTo>
                  <a:lnTo>
                    <a:pt x="306922" y="178711"/>
                  </a:lnTo>
                  <a:close/>
                </a:path>
                <a:path w="3866789" h="865905">
                  <a:moveTo>
                    <a:pt x="285351" y="161204"/>
                  </a:moveTo>
                  <a:lnTo>
                    <a:pt x="285325" y="160251"/>
                  </a:lnTo>
                  <a:lnTo>
                    <a:pt x="285351" y="706436"/>
                  </a:lnTo>
                  <a:lnTo>
                    <a:pt x="285706" y="709214"/>
                  </a:lnTo>
                  <a:lnTo>
                    <a:pt x="298530" y="723176"/>
                  </a:lnTo>
                  <a:lnTo>
                    <a:pt x="304118" y="724007"/>
                  </a:lnTo>
                  <a:lnTo>
                    <a:pt x="311976" y="723863"/>
                  </a:lnTo>
                  <a:lnTo>
                    <a:pt x="319474" y="723647"/>
                  </a:lnTo>
                  <a:lnTo>
                    <a:pt x="320641" y="714312"/>
                  </a:lnTo>
                  <a:lnTo>
                    <a:pt x="322064" y="710990"/>
                  </a:lnTo>
                  <a:lnTo>
                    <a:pt x="323122" y="723485"/>
                  </a:lnTo>
                  <a:lnTo>
                    <a:pt x="322910" y="705481"/>
                  </a:lnTo>
                  <a:lnTo>
                    <a:pt x="322694" y="708304"/>
                  </a:lnTo>
                  <a:lnTo>
                    <a:pt x="322910" y="705481"/>
                  </a:lnTo>
                  <a:lnTo>
                    <a:pt x="318618" y="717264"/>
                  </a:lnTo>
                  <a:lnTo>
                    <a:pt x="316069" y="719777"/>
                  </a:lnTo>
                  <a:lnTo>
                    <a:pt x="313074" y="721771"/>
                  </a:lnTo>
                  <a:lnTo>
                    <a:pt x="309704" y="723176"/>
                  </a:lnTo>
                  <a:lnTo>
                    <a:pt x="306979" y="723794"/>
                  </a:lnTo>
                  <a:lnTo>
                    <a:pt x="322910" y="705481"/>
                  </a:lnTo>
                  <a:lnTo>
                    <a:pt x="304118" y="705481"/>
                  </a:lnTo>
                  <a:lnTo>
                    <a:pt x="285351" y="161204"/>
                  </a:lnTo>
                  <a:close/>
                </a:path>
                <a:path w="3866789" h="865905">
                  <a:moveTo>
                    <a:pt x="785510" y="865905"/>
                  </a:moveTo>
                  <a:lnTo>
                    <a:pt x="1280088" y="865905"/>
                  </a:lnTo>
                  <a:lnTo>
                    <a:pt x="804301" y="847379"/>
                  </a:lnTo>
                  <a:lnTo>
                    <a:pt x="804301" y="18526"/>
                  </a:lnTo>
                  <a:lnTo>
                    <a:pt x="788371" y="213"/>
                  </a:lnTo>
                  <a:lnTo>
                    <a:pt x="791096" y="831"/>
                  </a:lnTo>
                  <a:lnTo>
                    <a:pt x="804301" y="18526"/>
                  </a:lnTo>
                  <a:lnTo>
                    <a:pt x="799420" y="6070"/>
                  </a:lnTo>
                  <a:lnTo>
                    <a:pt x="801579" y="8921"/>
                  </a:lnTo>
                  <a:lnTo>
                    <a:pt x="804301" y="18526"/>
                  </a:lnTo>
                  <a:lnTo>
                    <a:pt x="804277" y="17571"/>
                  </a:lnTo>
                  <a:lnTo>
                    <a:pt x="804301" y="18526"/>
                  </a:lnTo>
                  <a:lnTo>
                    <a:pt x="1242335" y="37052"/>
                  </a:lnTo>
                  <a:lnTo>
                    <a:pt x="1261127" y="165841"/>
                  </a:lnTo>
                  <a:lnTo>
                    <a:pt x="1261127" y="184367"/>
                  </a:lnTo>
                  <a:lnTo>
                    <a:pt x="1089626" y="184367"/>
                  </a:lnTo>
                  <a:lnTo>
                    <a:pt x="1243476" y="190736"/>
                  </a:lnTo>
                  <a:lnTo>
                    <a:pt x="1245057" y="193972"/>
                  </a:lnTo>
                  <a:lnTo>
                    <a:pt x="1089626" y="184367"/>
                  </a:lnTo>
                  <a:lnTo>
                    <a:pt x="1252980" y="201067"/>
                  </a:lnTo>
                  <a:lnTo>
                    <a:pt x="1255539" y="202060"/>
                  </a:lnTo>
                  <a:lnTo>
                    <a:pt x="1089626" y="184367"/>
                  </a:lnTo>
                  <a:lnTo>
                    <a:pt x="1052042" y="184367"/>
                  </a:lnTo>
                  <a:lnTo>
                    <a:pt x="1052042" y="341471"/>
                  </a:lnTo>
                  <a:lnTo>
                    <a:pt x="1070834" y="359925"/>
                  </a:lnTo>
                  <a:lnTo>
                    <a:pt x="1230081" y="359925"/>
                  </a:lnTo>
                  <a:lnTo>
                    <a:pt x="1079792" y="357761"/>
                  </a:lnTo>
                  <a:lnTo>
                    <a:pt x="1082786" y="355767"/>
                  </a:lnTo>
                  <a:lnTo>
                    <a:pt x="1230081" y="359925"/>
                  </a:lnTo>
                  <a:lnTo>
                    <a:pt x="1088781" y="346979"/>
                  </a:lnTo>
                  <a:lnTo>
                    <a:pt x="1089411" y="344293"/>
                  </a:lnTo>
                  <a:lnTo>
                    <a:pt x="1088781" y="346979"/>
                  </a:lnTo>
                  <a:lnTo>
                    <a:pt x="1230081" y="359925"/>
                  </a:lnTo>
                  <a:lnTo>
                    <a:pt x="1089626" y="341471"/>
                  </a:lnTo>
                  <a:lnTo>
                    <a:pt x="1087358" y="350302"/>
                  </a:lnTo>
                  <a:lnTo>
                    <a:pt x="1085335" y="353254"/>
                  </a:lnTo>
                  <a:lnTo>
                    <a:pt x="1089626" y="341471"/>
                  </a:lnTo>
                  <a:lnTo>
                    <a:pt x="1076421" y="359164"/>
                  </a:lnTo>
                  <a:lnTo>
                    <a:pt x="1073697" y="359784"/>
                  </a:lnTo>
                  <a:lnTo>
                    <a:pt x="1089626" y="341471"/>
                  </a:lnTo>
                  <a:lnTo>
                    <a:pt x="1070834" y="341471"/>
                  </a:lnTo>
                  <a:lnTo>
                    <a:pt x="1052068" y="185320"/>
                  </a:lnTo>
                  <a:lnTo>
                    <a:pt x="1052091" y="184414"/>
                  </a:lnTo>
                  <a:lnTo>
                    <a:pt x="1070834" y="202892"/>
                  </a:lnTo>
                  <a:lnTo>
                    <a:pt x="1070834" y="323018"/>
                  </a:lnTo>
                  <a:lnTo>
                    <a:pt x="1089626" y="323018"/>
                  </a:lnTo>
                  <a:lnTo>
                    <a:pt x="1089626" y="202892"/>
                  </a:lnTo>
                  <a:lnTo>
                    <a:pt x="1258265" y="202680"/>
                  </a:lnTo>
                  <a:lnTo>
                    <a:pt x="1261127" y="202892"/>
                  </a:lnTo>
                  <a:lnTo>
                    <a:pt x="1249884" y="199213"/>
                  </a:lnTo>
                  <a:lnTo>
                    <a:pt x="1247217" y="196823"/>
                  </a:lnTo>
                  <a:lnTo>
                    <a:pt x="1261127" y="202892"/>
                  </a:lnTo>
                  <a:lnTo>
                    <a:pt x="1242716" y="188100"/>
                  </a:lnTo>
                  <a:lnTo>
                    <a:pt x="1242360" y="185320"/>
                  </a:lnTo>
                  <a:lnTo>
                    <a:pt x="1261127" y="202892"/>
                  </a:lnTo>
                  <a:lnTo>
                    <a:pt x="1263989" y="202680"/>
                  </a:lnTo>
                  <a:lnTo>
                    <a:pt x="1270083" y="200657"/>
                  </a:lnTo>
                  <a:lnTo>
                    <a:pt x="1275628" y="196150"/>
                  </a:lnTo>
                  <a:lnTo>
                    <a:pt x="1279072" y="189875"/>
                  </a:lnTo>
                  <a:lnTo>
                    <a:pt x="1279919" y="184367"/>
                  </a:lnTo>
                  <a:lnTo>
                    <a:pt x="1263049" y="36954"/>
                  </a:lnTo>
                  <a:lnTo>
                    <a:pt x="1261127" y="37052"/>
                  </a:lnTo>
                  <a:lnTo>
                    <a:pt x="1242335" y="18526"/>
                  </a:lnTo>
                  <a:lnTo>
                    <a:pt x="1261127" y="0"/>
                  </a:lnTo>
                  <a:lnTo>
                    <a:pt x="803920" y="14792"/>
                  </a:lnTo>
                  <a:lnTo>
                    <a:pt x="803160" y="12157"/>
                  </a:lnTo>
                  <a:lnTo>
                    <a:pt x="1261127" y="0"/>
                  </a:lnTo>
                  <a:lnTo>
                    <a:pt x="796752" y="3679"/>
                  </a:lnTo>
                  <a:lnTo>
                    <a:pt x="793656" y="1826"/>
                  </a:lnTo>
                  <a:lnTo>
                    <a:pt x="1261127" y="0"/>
                  </a:lnTo>
                  <a:lnTo>
                    <a:pt x="785510" y="0"/>
                  </a:lnTo>
                  <a:lnTo>
                    <a:pt x="785510" y="847379"/>
                  </a:lnTo>
                  <a:lnTo>
                    <a:pt x="766767" y="847379"/>
                  </a:lnTo>
                  <a:lnTo>
                    <a:pt x="785510" y="865905"/>
                  </a:lnTo>
                  <a:close/>
                </a:path>
                <a:path w="3866789" h="865905">
                  <a:moveTo>
                    <a:pt x="1242335" y="165841"/>
                  </a:moveTo>
                  <a:lnTo>
                    <a:pt x="1068912" y="165939"/>
                  </a:lnTo>
                  <a:lnTo>
                    <a:pt x="1060330" y="169006"/>
                  </a:lnTo>
                  <a:lnTo>
                    <a:pt x="1055254" y="174010"/>
                  </a:lnTo>
                  <a:lnTo>
                    <a:pt x="1052140" y="182473"/>
                  </a:lnTo>
                  <a:lnTo>
                    <a:pt x="1052093" y="184316"/>
                  </a:lnTo>
                  <a:lnTo>
                    <a:pt x="1261127" y="184367"/>
                  </a:lnTo>
                  <a:lnTo>
                    <a:pt x="1261127" y="165841"/>
                  </a:lnTo>
                  <a:lnTo>
                    <a:pt x="1242335" y="37052"/>
                  </a:lnTo>
                  <a:lnTo>
                    <a:pt x="1242335" y="165841"/>
                  </a:lnTo>
                  <a:close/>
                </a:path>
                <a:path w="3866789" h="865905">
                  <a:moveTo>
                    <a:pt x="1070834" y="202892"/>
                  </a:moveTo>
                  <a:lnTo>
                    <a:pt x="1052424" y="188100"/>
                  </a:lnTo>
                  <a:lnTo>
                    <a:pt x="1070834" y="341471"/>
                  </a:lnTo>
                  <a:lnTo>
                    <a:pt x="1056924" y="196823"/>
                  </a:lnTo>
                  <a:lnTo>
                    <a:pt x="1059592" y="199213"/>
                  </a:lnTo>
                  <a:lnTo>
                    <a:pt x="1070834" y="341471"/>
                  </a:lnTo>
                  <a:lnTo>
                    <a:pt x="1067973" y="202680"/>
                  </a:lnTo>
                  <a:lnTo>
                    <a:pt x="1070834" y="341471"/>
                  </a:lnTo>
                  <a:lnTo>
                    <a:pt x="1089626" y="341471"/>
                  </a:lnTo>
                  <a:lnTo>
                    <a:pt x="1230081" y="359925"/>
                  </a:lnTo>
                  <a:lnTo>
                    <a:pt x="1230106" y="500227"/>
                  </a:lnTo>
                  <a:lnTo>
                    <a:pt x="1089626" y="499273"/>
                  </a:lnTo>
                  <a:lnTo>
                    <a:pt x="1232802" y="508878"/>
                  </a:lnTo>
                  <a:lnTo>
                    <a:pt x="1234961" y="511729"/>
                  </a:lnTo>
                  <a:lnTo>
                    <a:pt x="1089626" y="499273"/>
                  </a:lnTo>
                  <a:lnTo>
                    <a:pt x="1243285" y="516967"/>
                  </a:lnTo>
                  <a:lnTo>
                    <a:pt x="1246010" y="517587"/>
                  </a:lnTo>
                  <a:lnTo>
                    <a:pt x="1089626" y="517726"/>
                  </a:lnTo>
                  <a:lnTo>
                    <a:pt x="1248873" y="517726"/>
                  </a:lnTo>
                  <a:lnTo>
                    <a:pt x="1240726" y="515974"/>
                  </a:lnTo>
                  <a:lnTo>
                    <a:pt x="1237630" y="514120"/>
                  </a:lnTo>
                  <a:lnTo>
                    <a:pt x="1248873" y="517726"/>
                  </a:lnTo>
                  <a:lnTo>
                    <a:pt x="1231221" y="505641"/>
                  </a:lnTo>
                  <a:lnTo>
                    <a:pt x="1230462" y="503007"/>
                  </a:lnTo>
                  <a:lnTo>
                    <a:pt x="1248873" y="517726"/>
                  </a:lnTo>
                  <a:lnTo>
                    <a:pt x="1248873" y="359925"/>
                  </a:lnTo>
                  <a:lnTo>
                    <a:pt x="1250788" y="359831"/>
                  </a:lnTo>
                  <a:lnTo>
                    <a:pt x="1253549" y="359345"/>
                  </a:lnTo>
                  <a:lnTo>
                    <a:pt x="1256159" y="358474"/>
                  </a:lnTo>
                  <a:lnTo>
                    <a:pt x="1259338" y="356774"/>
                  </a:lnTo>
                  <a:lnTo>
                    <a:pt x="1262110" y="354521"/>
                  </a:lnTo>
                  <a:lnTo>
                    <a:pt x="1264396" y="351788"/>
                  </a:lnTo>
                  <a:lnTo>
                    <a:pt x="1266120" y="348653"/>
                  </a:lnTo>
                  <a:lnTo>
                    <a:pt x="1267002" y="346082"/>
                  </a:lnTo>
                  <a:lnTo>
                    <a:pt x="1267495" y="343357"/>
                  </a:lnTo>
                  <a:lnTo>
                    <a:pt x="1267664" y="341471"/>
                  </a:lnTo>
                  <a:lnTo>
                    <a:pt x="1230081" y="341471"/>
                  </a:lnTo>
                  <a:lnTo>
                    <a:pt x="1089626" y="323018"/>
                  </a:lnTo>
                  <a:lnTo>
                    <a:pt x="1070834" y="323018"/>
                  </a:lnTo>
                  <a:lnTo>
                    <a:pt x="1070834" y="202892"/>
                  </a:lnTo>
                  <a:lnTo>
                    <a:pt x="1065248" y="202060"/>
                  </a:lnTo>
                  <a:lnTo>
                    <a:pt x="1062687" y="201067"/>
                  </a:lnTo>
                  <a:lnTo>
                    <a:pt x="1070834" y="202892"/>
                  </a:lnTo>
                  <a:lnTo>
                    <a:pt x="1054764" y="193972"/>
                  </a:lnTo>
                  <a:lnTo>
                    <a:pt x="1053184" y="190736"/>
                  </a:lnTo>
                  <a:lnTo>
                    <a:pt x="1070834" y="202892"/>
                  </a:lnTo>
                  <a:close/>
                </a:path>
                <a:path w="3866789" h="865905">
                  <a:moveTo>
                    <a:pt x="1267546" y="341355"/>
                  </a:moveTo>
                  <a:lnTo>
                    <a:pt x="1266455" y="335127"/>
                  </a:lnTo>
                  <a:lnTo>
                    <a:pt x="1262729" y="329062"/>
                  </a:lnTo>
                  <a:lnTo>
                    <a:pt x="1256987" y="324835"/>
                  </a:lnTo>
                  <a:lnTo>
                    <a:pt x="1248873" y="323018"/>
                  </a:lnTo>
                  <a:lnTo>
                    <a:pt x="1089626" y="323018"/>
                  </a:lnTo>
                  <a:lnTo>
                    <a:pt x="1230081" y="341471"/>
                  </a:lnTo>
                  <a:lnTo>
                    <a:pt x="1267540" y="341592"/>
                  </a:lnTo>
                  <a:lnTo>
                    <a:pt x="1267495" y="343357"/>
                  </a:lnTo>
                  <a:lnTo>
                    <a:pt x="1267002" y="346082"/>
                  </a:lnTo>
                  <a:lnTo>
                    <a:pt x="1266120" y="348653"/>
                  </a:lnTo>
                  <a:lnTo>
                    <a:pt x="1264396" y="351788"/>
                  </a:lnTo>
                  <a:lnTo>
                    <a:pt x="1262110" y="354521"/>
                  </a:lnTo>
                  <a:lnTo>
                    <a:pt x="1259338" y="356774"/>
                  </a:lnTo>
                  <a:lnTo>
                    <a:pt x="1256159" y="358474"/>
                  </a:lnTo>
                  <a:lnTo>
                    <a:pt x="1253549" y="359345"/>
                  </a:lnTo>
                  <a:lnTo>
                    <a:pt x="1250788" y="359831"/>
                  </a:lnTo>
                  <a:lnTo>
                    <a:pt x="1248873" y="359925"/>
                  </a:lnTo>
                  <a:lnTo>
                    <a:pt x="1248873" y="517726"/>
                  </a:lnTo>
                  <a:lnTo>
                    <a:pt x="1251734" y="517587"/>
                  </a:lnTo>
                  <a:lnTo>
                    <a:pt x="1254460" y="516967"/>
                  </a:lnTo>
                  <a:lnTo>
                    <a:pt x="1257829" y="515564"/>
                  </a:lnTo>
                  <a:lnTo>
                    <a:pt x="1260825" y="513568"/>
                  </a:lnTo>
                  <a:lnTo>
                    <a:pt x="1263373" y="511056"/>
                  </a:lnTo>
                  <a:lnTo>
                    <a:pt x="1265397" y="508104"/>
                  </a:lnTo>
                  <a:lnTo>
                    <a:pt x="1266818" y="504781"/>
                  </a:lnTo>
                  <a:lnTo>
                    <a:pt x="1267448" y="502095"/>
                  </a:lnTo>
                  <a:lnTo>
                    <a:pt x="1267664" y="499273"/>
                  </a:lnTo>
                  <a:lnTo>
                    <a:pt x="1267546" y="341355"/>
                  </a:lnTo>
                  <a:close/>
                </a:path>
                <a:path w="3866789" h="865905">
                  <a:moveTo>
                    <a:pt x="1052424" y="188100"/>
                  </a:moveTo>
                  <a:lnTo>
                    <a:pt x="1070834" y="202892"/>
                  </a:lnTo>
                  <a:lnTo>
                    <a:pt x="1052091" y="184414"/>
                  </a:lnTo>
                  <a:lnTo>
                    <a:pt x="1052068" y="185320"/>
                  </a:lnTo>
                  <a:lnTo>
                    <a:pt x="1070834" y="341471"/>
                  </a:lnTo>
                  <a:lnTo>
                    <a:pt x="1052424" y="188100"/>
                  </a:lnTo>
                  <a:close/>
                </a:path>
                <a:path w="3866789" h="865905">
                  <a:moveTo>
                    <a:pt x="1070834" y="359925"/>
                  </a:moveTo>
                  <a:lnTo>
                    <a:pt x="1052042" y="341471"/>
                  </a:lnTo>
                  <a:lnTo>
                    <a:pt x="1052068" y="342425"/>
                  </a:lnTo>
                  <a:lnTo>
                    <a:pt x="1052424" y="345205"/>
                  </a:lnTo>
                  <a:lnTo>
                    <a:pt x="1053184" y="347840"/>
                  </a:lnTo>
                  <a:lnTo>
                    <a:pt x="1054764" y="351076"/>
                  </a:lnTo>
                  <a:lnTo>
                    <a:pt x="1056924" y="353927"/>
                  </a:lnTo>
                  <a:lnTo>
                    <a:pt x="1059592" y="356317"/>
                  </a:lnTo>
                  <a:lnTo>
                    <a:pt x="1062687" y="358171"/>
                  </a:lnTo>
                  <a:lnTo>
                    <a:pt x="1065248" y="359164"/>
                  </a:lnTo>
                  <a:lnTo>
                    <a:pt x="1067973" y="359784"/>
                  </a:lnTo>
                  <a:lnTo>
                    <a:pt x="1070834" y="359996"/>
                  </a:lnTo>
                  <a:lnTo>
                    <a:pt x="1071794" y="359925"/>
                  </a:lnTo>
                  <a:lnTo>
                    <a:pt x="1070834" y="359925"/>
                  </a:lnTo>
                  <a:close/>
                </a:path>
                <a:path w="3866789" h="865905">
                  <a:moveTo>
                    <a:pt x="1052164" y="499274"/>
                  </a:moveTo>
                  <a:lnTo>
                    <a:pt x="1052495" y="502992"/>
                  </a:lnTo>
                  <a:lnTo>
                    <a:pt x="1053252" y="505617"/>
                  </a:lnTo>
                  <a:lnTo>
                    <a:pt x="1070834" y="517726"/>
                  </a:lnTo>
                  <a:lnTo>
                    <a:pt x="1089627" y="663016"/>
                  </a:lnTo>
                  <a:lnTo>
                    <a:pt x="1089626" y="517726"/>
                  </a:lnTo>
                  <a:lnTo>
                    <a:pt x="1246010" y="517587"/>
                  </a:lnTo>
                  <a:lnTo>
                    <a:pt x="1243285" y="516967"/>
                  </a:lnTo>
                  <a:lnTo>
                    <a:pt x="1089626" y="499273"/>
                  </a:lnTo>
                  <a:lnTo>
                    <a:pt x="1052164" y="499274"/>
                  </a:lnTo>
                  <a:close/>
                </a:path>
                <a:path w="3866789" h="865905">
                  <a:moveTo>
                    <a:pt x="1070834" y="700067"/>
                  </a:moveTo>
                  <a:lnTo>
                    <a:pt x="1261369" y="700067"/>
                  </a:lnTo>
                  <a:lnTo>
                    <a:pt x="1079792" y="697831"/>
                  </a:lnTo>
                  <a:lnTo>
                    <a:pt x="1076421" y="699235"/>
                  </a:lnTo>
                  <a:lnTo>
                    <a:pt x="1073697" y="699855"/>
                  </a:lnTo>
                  <a:lnTo>
                    <a:pt x="1089626" y="681541"/>
                  </a:lnTo>
                  <a:lnTo>
                    <a:pt x="1070834" y="663016"/>
                  </a:lnTo>
                  <a:lnTo>
                    <a:pt x="1070834" y="681541"/>
                  </a:lnTo>
                  <a:lnTo>
                    <a:pt x="1052140" y="500223"/>
                  </a:lnTo>
                  <a:lnTo>
                    <a:pt x="1052042" y="499273"/>
                  </a:lnTo>
                  <a:lnTo>
                    <a:pt x="1052068" y="682495"/>
                  </a:lnTo>
                  <a:lnTo>
                    <a:pt x="1052424" y="685275"/>
                  </a:lnTo>
                  <a:lnTo>
                    <a:pt x="1056924" y="693997"/>
                  </a:lnTo>
                  <a:lnTo>
                    <a:pt x="1062687" y="698242"/>
                  </a:lnTo>
                  <a:lnTo>
                    <a:pt x="1067973" y="699855"/>
                  </a:lnTo>
                  <a:lnTo>
                    <a:pt x="1070834" y="700067"/>
                  </a:lnTo>
                  <a:close/>
                </a:path>
                <a:path w="3866789" h="865905">
                  <a:moveTo>
                    <a:pt x="1285675" y="663848"/>
                  </a:moveTo>
                  <a:lnTo>
                    <a:pt x="1282950" y="663228"/>
                  </a:lnTo>
                  <a:lnTo>
                    <a:pt x="1280088" y="663016"/>
                  </a:lnTo>
                  <a:lnTo>
                    <a:pt x="1261369" y="681541"/>
                  </a:lnTo>
                  <a:lnTo>
                    <a:pt x="1261393" y="848329"/>
                  </a:lnTo>
                  <a:lnTo>
                    <a:pt x="804301" y="828854"/>
                  </a:lnTo>
                  <a:lnTo>
                    <a:pt x="1264079" y="856947"/>
                  </a:lnTo>
                  <a:lnTo>
                    <a:pt x="1266231" y="859788"/>
                  </a:lnTo>
                  <a:lnTo>
                    <a:pt x="804301" y="828854"/>
                  </a:lnTo>
                  <a:lnTo>
                    <a:pt x="1274522" y="865004"/>
                  </a:lnTo>
                  <a:lnTo>
                    <a:pt x="1277237" y="865620"/>
                  </a:lnTo>
                  <a:lnTo>
                    <a:pt x="804301" y="828854"/>
                  </a:lnTo>
                  <a:lnTo>
                    <a:pt x="804301" y="847379"/>
                  </a:lnTo>
                  <a:lnTo>
                    <a:pt x="1280088" y="865905"/>
                  </a:lnTo>
                  <a:lnTo>
                    <a:pt x="1271973" y="864015"/>
                  </a:lnTo>
                  <a:lnTo>
                    <a:pt x="1268888" y="862168"/>
                  </a:lnTo>
                  <a:lnTo>
                    <a:pt x="1280009" y="865826"/>
                  </a:lnTo>
                  <a:lnTo>
                    <a:pt x="1262505" y="853723"/>
                  </a:lnTo>
                  <a:lnTo>
                    <a:pt x="1261750" y="851098"/>
                  </a:lnTo>
                  <a:lnTo>
                    <a:pt x="1280009" y="865826"/>
                  </a:lnTo>
                  <a:lnTo>
                    <a:pt x="1280088" y="681541"/>
                  </a:lnTo>
                  <a:lnTo>
                    <a:pt x="1298808" y="681541"/>
                  </a:lnTo>
                  <a:lnTo>
                    <a:pt x="1285675" y="663848"/>
                  </a:lnTo>
                  <a:close/>
                </a:path>
                <a:path w="3866789" h="865905">
                  <a:moveTo>
                    <a:pt x="804301" y="828854"/>
                  </a:moveTo>
                  <a:lnTo>
                    <a:pt x="1261393" y="848329"/>
                  </a:lnTo>
                  <a:lnTo>
                    <a:pt x="1261369" y="828854"/>
                  </a:lnTo>
                  <a:lnTo>
                    <a:pt x="804301" y="828854"/>
                  </a:lnTo>
                  <a:close/>
                </a:path>
                <a:path w="3866789" h="865905">
                  <a:moveTo>
                    <a:pt x="1280009" y="865826"/>
                  </a:moveTo>
                  <a:lnTo>
                    <a:pt x="1280167" y="865826"/>
                  </a:lnTo>
                  <a:lnTo>
                    <a:pt x="1282940" y="865620"/>
                  </a:lnTo>
                  <a:lnTo>
                    <a:pt x="1291287" y="862168"/>
                  </a:lnTo>
                  <a:lnTo>
                    <a:pt x="1296548" y="856174"/>
                  </a:lnTo>
                  <a:lnTo>
                    <a:pt x="1298592" y="850191"/>
                  </a:lnTo>
                  <a:lnTo>
                    <a:pt x="1298808" y="682436"/>
                  </a:lnTo>
                  <a:lnTo>
                    <a:pt x="1298783" y="683435"/>
                  </a:lnTo>
                  <a:lnTo>
                    <a:pt x="1298290" y="686170"/>
                  </a:lnTo>
                  <a:lnTo>
                    <a:pt x="1297404" y="688752"/>
                  </a:lnTo>
                  <a:lnTo>
                    <a:pt x="1295669" y="691898"/>
                  </a:lnTo>
                  <a:lnTo>
                    <a:pt x="1293375" y="694641"/>
                  </a:lnTo>
                  <a:lnTo>
                    <a:pt x="1290593" y="696903"/>
                  </a:lnTo>
                  <a:lnTo>
                    <a:pt x="1287400" y="698613"/>
                  </a:lnTo>
                  <a:lnTo>
                    <a:pt x="1284782" y="699484"/>
                  </a:lnTo>
                  <a:lnTo>
                    <a:pt x="1282010" y="699970"/>
                  </a:lnTo>
                  <a:lnTo>
                    <a:pt x="1280088" y="700067"/>
                  </a:lnTo>
                  <a:lnTo>
                    <a:pt x="1280088" y="865832"/>
                  </a:lnTo>
                  <a:close/>
                </a:path>
                <a:path w="3866789" h="865905">
                  <a:moveTo>
                    <a:pt x="1089627" y="663016"/>
                  </a:moveTo>
                  <a:lnTo>
                    <a:pt x="1070834" y="517726"/>
                  </a:lnTo>
                  <a:lnTo>
                    <a:pt x="1062720" y="515909"/>
                  </a:lnTo>
                  <a:lnTo>
                    <a:pt x="1059635" y="514062"/>
                  </a:lnTo>
                  <a:lnTo>
                    <a:pt x="1070834" y="517726"/>
                  </a:lnTo>
                  <a:lnTo>
                    <a:pt x="1053252" y="505617"/>
                  </a:lnTo>
                  <a:lnTo>
                    <a:pt x="1052495" y="502992"/>
                  </a:lnTo>
                  <a:lnTo>
                    <a:pt x="1052161" y="499390"/>
                  </a:lnTo>
                  <a:lnTo>
                    <a:pt x="1089626" y="499273"/>
                  </a:lnTo>
                  <a:lnTo>
                    <a:pt x="1230106" y="500227"/>
                  </a:lnTo>
                  <a:lnTo>
                    <a:pt x="1230081" y="480820"/>
                  </a:lnTo>
                  <a:lnTo>
                    <a:pt x="1068919" y="480913"/>
                  </a:lnTo>
                  <a:lnTo>
                    <a:pt x="1060369" y="483970"/>
                  </a:lnTo>
                  <a:lnTo>
                    <a:pt x="1055311" y="488956"/>
                  </a:lnTo>
                  <a:lnTo>
                    <a:pt x="1052212" y="497387"/>
                  </a:lnTo>
                  <a:lnTo>
                    <a:pt x="1052042" y="499273"/>
                  </a:lnTo>
                  <a:lnTo>
                    <a:pt x="1052140" y="500223"/>
                  </a:lnTo>
                  <a:lnTo>
                    <a:pt x="1070834" y="681541"/>
                  </a:lnTo>
                  <a:lnTo>
                    <a:pt x="1054825" y="508842"/>
                  </a:lnTo>
                  <a:lnTo>
                    <a:pt x="1056979" y="511682"/>
                  </a:lnTo>
                  <a:lnTo>
                    <a:pt x="1070834" y="681541"/>
                  </a:lnTo>
                  <a:lnTo>
                    <a:pt x="1065269" y="516898"/>
                  </a:lnTo>
                  <a:lnTo>
                    <a:pt x="1067983" y="517514"/>
                  </a:lnTo>
                  <a:lnTo>
                    <a:pt x="1065269" y="516898"/>
                  </a:lnTo>
                  <a:lnTo>
                    <a:pt x="1070834" y="681541"/>
                  </a:lnTo>
                  <a:lnTo>
                    <a:pt x="1070834" y="663016"/>
                  </a:lnTo>
                  <a:lnTo>
                    <a:pt x="1089626" y="681541"/>
                  </a:lnTo>
                  <a:lnTo>
                    <a:pt x="1089411" y="684363"/>
                  </a:lnTo>
                  <a:lnTo>
                    <a:pt x="1089626" y="681541"/>
                  </a:lnTo>
                  <a:lnTo>
                    <a:pt x="1085335" y="693324"/>
                  </a:lnTo>
                  <a:lnTo>
                    <a:pt x="1082786" y="695836"/>
                  </a:lnTo>
                  <a:lnTo>
                    <a:pt x="1089626" y="681541"/>
                  </a:lnTo>
                  <a:lnTo>
                    <a:pt x="1073697" y="699855"/>
                  </a:lnTo>
                  <a:lnTo>
                    <a:pt x="1076421" y="699235"/>
                  </a:lnTo>
                  <a:lnTo>
                    <a:pt x="1079792" y="697831"/>
                  </a:lnTo>
                  <a:lnTo>
                    <a:pt x="1261369" y="700067"/>
                  </a:lnTo>
                  <a:lnTo>
                    <a:pt x="1087358" y="690372"/>
                  </a:lnTo>
                  <a:lnTo>
                    <a:pt x="1088781" y="687049"/>
                  </a:lnTo>
                  <a:lnTo>
                    <a:pt x="1261369" y="700067"/>
                  </a:lnTo>
                  <a:lnTo>
                    <a:pt x="1261369" y="681541"/>
                  </a:lnTo>
                  <a:lnTo>
                    <a:pt x="1280088" y="663016"/>
                  </a:lnTo>
                  <a:lnTo>
                    <a:pt x="1089627" y="663016"/>
                  </a:lnTo>
                  <a:close/>
                </a:path>
                <a:path w="3866789" h="865905">
                  <a:moveTo>
                    <a:pt x="1298808" y="681541"/>
                  </a:moveTo>
                  <a:lnTo>
                    <a:pt x="1280088" y="681541"/>
                  </a:lnTo>
                  <a:lnTo>
                    <a:pt x="1280088" y="700067"/>
                  </a:lnTo>
                  <a:lnTo>
                    <a:pt x="1282010" y="699970"/>
                  </a:lnTo>
                  <a:lnTo>
                    <a:pt x="1284782" y="699484"/>
                  </a:lnTo>
                  <a:lnTo>
                    <a:pt x="1287400" y="698613"/>
                  </a:lnTo>
                  <a:lnTo>
                    <a:pt x="1290593" y="696903"/>
                  </a:lnTo>
                  <a:lnTo>
                    <a:pt x="1293375" y="694641"/>
                  </a:lnTo>
                  <a:lnTo>
                    <a:pt x="1295669" y="691898"/>
                  </a:lnTo>
                  <a:lnTo>
                    <a:pt x="1297404" y="688752"/>
                  </a:lnTo>
                  <a:lnTo>
                    <a:pt x="1298290" y="686170"/>
                  </a:lnTo>
                  <a:lnTo>
                    <a:pt x="1298783" y="683435"/>
                  </a:lnTo>
                  <a:lnTo>
                    <a:pt x="1298855" y="680587"/>
                  </a:lnTo>
                  <a:lnTo>
                    <a:pt x="1298498" y="677809"/>
                  </a:lnTo>
                  <a:lnTo>
                    <a:pt x="1297739" y="675173"/>
                  </a:lnTo>
                  <a:lnTo>
                    <a:pt x="1296159" y="671936"/>
                  </a:lnTo>
                  <a:lnTo>
                    <a:pt x="1293999" y="669085"/>
                  </a:lnTo>
                  <a:lnTo>
                    <a:pt x="1291330" y="666695"/>
                  </a:lnTo>
                  <a:lnTo>
                    <a:pt x="1288235" y="664841"/>
                  </a:lnTo>
                  <a:lnTo>
                    <a:pt x="1285675" y="663848"/>
                  </a:lnTo>
                  <a:lnTo>
                    <a:pt x="1298808" y="681541"/>
                  </a:lnTo>
                  <a:close/>
                </a:path>
                <a:path w="3866789" h="865905">
                  <a:moveTo>
                    <a:pt x="767099" y="851112"/>
                  </a:moveTo>
                  <a:lnTo>
                    <a:pt x="767858" y="853747"/>
                  </a:lnTo>
                  <a:lnTo>
                    <a:pt x="769439" y="856984"/>
                  </a:lnTo>
                  <a:lnTo>
                    <a:pt x="771599" y="859835"/>
                  </a:lnTo>
                  <a:lnTo>
                    <a:pt x="774266" y="862225"/>
                  </a:lnTo>
                  <a:lnTo>
                    <a:pt x="777363" y="864080"/>
                  </a:lnTo>
                  <a:lnTo>
                    <a:pt x="779922" y="865073"/>
                  </a:lnTo>
                  <a:lnTo>
                    <a:pt x="782647" y="865692"/>
                  </a:lnTo>
                  <a:lnTo>
                    <a:pt x="785510" y="865905"/>
                  </a:lnTo>
                  <a:lnTo>
                    <a:pt x="766767" y="847379"/>
                  </a:lnTo>
                  <a:lnTo>
                    <a:pt x="785510" y="847379"/>
                  </a:lnTo>
                  <a:lnTo>
                    <a:pt x="785510" y="828854"/>
                  </a:lnTo>
                  <a:lnTo>
                    <a:pt x="766814" y="845485"/>
                  </a:lnTo>
                  <a:lnTo>
                    <a:pt x="767308" y="842750"/>
                  </a:lnTo>
                  <a:lnTo>
                    <a:pt x="785510" y="828854"/>
                  </a:lnTo>
                  <a:lnTo>
                    <a:pt x="772222" y="834279"/>
                  </a:lnTo>
                  <a:lnTo>
                    <a:pt x="775004" y="832017"/>
                  </a:lnTo>
                  <a:lnTo>
                    <a:pt x="785510" y="828854"/>
                  </a:lnTo>
                  <a:lnTo>
                    <a:pt x="783587" y="828950"/>
                  </a:lnTo>
                  <a:lnTo>
                    <a:pt x="785510" y="828854"/>
                  </a:lnTo>
                  <a:lnTo>
                    <a:pt x="785510" y="18526"/>
                  </a:lnTo>
                  <a:lnTo>
                    <a:pt x="780815" y="829436"/>
                  </a:lnTo>
                  <a:lnTo>
                    <a:pt x="778197" y="830308"/>
                  </a:lnTo>
                  <a:lnTo>
                    <a:pt x="785510" y="18526"/>
                  </a:lnTo>
                  <a:lnTo>
                    <a:pt x="769928" y="837022"/>
                  </a:lnTo>
                  <a:lnTo>
                    <a:pt x="768193" y="840168"/>
                  </a:lnTo>
                  <a:lnTo>
                    <a:pt x="785510" y="18526"/>
                  </a:lnTo>
                  <a:lnTo>
                    <a:pt x="785510" y="0"/>
                  </a:lnTo>
                  <a:lnTo>
                    <a:pt x="782647" y="213"/>
                  </a:lnTo>
                  <a:lnTo>
                    <a:pt x="766718" y="18526"/>
                  </a:lnTo>
                  <a:lnTo>
                    <a:pt x="766743" y="848333"/>
                  </a:lnTo>
                  <a:lnTo>
                    <a:pt x="767099" y="851112"/>
                  </a:lnTo>
                  <a:close/>
                </a:path>
                <a:path w="3866789" h="865905">
                  <a:moveTo>
                    <a:pt x="1261127" y="0"/>
                  </a:moveTo>
                  <a:lnTo>
                    <a:pt x="1242335" y="18526"/>
                  </a:lnTo>
                  <a:lnTo>
                    <a:pt x="1261127" y="37052"/>
                  </a:lnTo>
                  <a:lnTo>
                    <a:pt x="1263049" y="36954"/>
                  </a:lnTo>
                  <a:lnTo>
                    <a:pt x="1279919" y="184367"/>
                  </a:lnTo>
                  <a:lnTo>
                    <a:pt x="1271631" y="33887"/>
                  </a:lnTo>
                  <a:lnTo>
                    <a:pt x="1274414" y="31626"/>
                  </a:lnTo>
                  <a:lnTo>
                    <a:pt x="1279919" y="184367"/>
                  </a:lnTo>
                  <a:lnTo>
                    <a:pt x="1279329" y="23155"/>
                  </a:lnTo>
                  <a:lnTo>
                    <a:pt x="1279822" y="20420"/>
                  </a:lnTo>
                  <a:lnTo>
                    <a:pt x="1279329" y="23155"/>
                  </a:lnTo>
                  <a:lnTo>
                    <a:pt x="1279919" y="184367"/>
                  </a:lnTo>
                  <a:lnTo>
                    <a:pt x="1279869" y="18576"/>
                  </a:lnTo>
                  <a:lnTo>
                    <a:pt x="1278442" y="25736"/>
                  </a:lnTo>
                  <a:lnTo>
                    <a:pt x="1276708" y="28883"/>
                  </a:lnTo>
                  <a:lnTo>
                    <a:pt x="1279869" y="18576"/>
                  </a:lnTo>
                  <a:lnTo>
                    <a:pt x="1268439" y="35596"/>
                  </a:lnTo>
                  <a:lnTo>
                    <a:pt x="1265821" y="36468"/>
                  </a:lnTo>
                  <a:lnTo>
                    <a:pt x="1279869" y="18576"/>
                  </a:lnTo>
                  <a:lnTo>
                    <a:pt x="1261127" y="18526"/>
                  </a:lnTo>
                  <a:lnTo>
                    <a:pt x="1261127" y="0"/>
                  </a:lnTo>
                  <a:close/>
                </a:path>
                <a:path w="3866789" h="865905">
                  <a:moveTo>
                    <a:pt x="1279870" y="18526"/>
                  </a:moveTo>
                  <a:lnTo>
                    <a:pt x="1261127" y="18526"/>
                  </a:lnTo>
                  <a:lnTo>
                    <a:pt x="1279871" y="18478"/>
                  </a:lnTo>
                  <a:lnTo>
                    <a:pt x="1279894" y="17571"/>
                  </a:lnTo>
                  <a:lnTo>
                    <a:pt x="1279537" y="14792"/>
                  </a:lnTo>
                  <a:lnTo>
                    <a:pt x="1278778" y="12157"/>
                  </a:lnTo>
                  <a:lnTo>
                    <a:pt x="1277198" y="8921"/>
                  </a:lnTo>
                  <a:lnTo>
                    <a:pt x="1275038" y="6070"/>
                  </a:lnTo>
                  <a:lnTo>
                    <a:pt x="1272369" y="3679"/>
                  </a:lnTo>
                  <a:lnTo>
                    <a:pt x="1269273" y="1826"/>
                  </a:lnTo>
                  <a:lnTo>
                    <a:pt x="1266714" y="831"/>
                  </a:lnTo>
                  <a:lnTo>
                    <a:pt x="1263989" y="213"/>
                  </a:lnTo>
                  <a:lnTo>
                    <a:pt x="1261127" y="0"/>
                  </a:lnTo>
                  <a:lnTo>
                    <a:pt x="1261127" y="18526"/>
                  </a:lnTo>
                  <a:lnTo>
                    <a:pt x="1279870" y="18526"/>
                  </a:lnTo>
                  <a:close/>
                </a:path>
                <a:path w="3866789" h="865905">
                  <a:moveTo>
                    <a:pt x="1834694" y="202680"/>
                  </a:moveTo>
                  <a:lnTo>
                    <a:pt x="1666052" y="202892"/>
                  </a:lnTo>
                  <a:lnTo>
                    <a:pt x="1837555" y="202892"/>
                  </a:lnTo>
                  <a:lnTo>
                    <a:pt x="1831968" y="202060"/>
                  </a:lnTo>
                  <a:lnTo>
                    <a:pt x="1834694" y="202680"/>
                  </a:lnTo>
                  <a:close/>
                </a:path>
                <a:path w="3866789" h="865905">
                  <a:moveTo>
                    <a:pt x="1647259" y="202892"/>
                  </a:moveTo>
                  <a:lnTo>
                    <a:pt x="1647259" y="341471"/>
                  </a:lnTo>
                  <a:lnTo>
                    <a:pt x="1666052" y="341471"/>
                  </a:lnTo>
                  <a:lnTo>
                    <a:pt x="1647259" y="323018"/>
                  </a:lnTo>
                  <a:lnTo>
                    <a:pt x="1666051" y="323018"/>
                  </a:lnTo>
                  <a:lnTo>
                    <a:pt x="1666052" y="184367"/>
                  </a:lnTo>
                  <a:lnTo>
                    <a:pt x="1628516" y="184414"/>
                  </a:lnTo>
                  <a:lnTo>
                    <a:pt x="1628849" y="188100"/>
                  </a:lnTo>
                  <a:lnTo>
                    <a:pt x="1629609" y="190736"/>
                  </a:lnTo>
                  <a:lnTo>
                    <a:pt x="1647259" y="202892"/>
                  </a:lnTo>
                  <a:close/>
                </a:path>
                <a:path w="3866789" h="865905">
                  <a:moveTo>
                    <a:pt x="1843968" y="341593"/>
                  </a:moveTo>
                  <a:lnTo>
                    <a:pt x="1806508" y="341471"/>
                  </a:lnTo>
                  <a:lnTo>
                    <a:pt x="1666051" y="323018"/>
                  </a:lnTo>
                  <a:lnTo>
                    <a:pt x="1647259" y="323018"/>
                  </a:lnTo>
                  <a:lnTo>
                    <a:pt x="1666052" y="341471"/>
                  </a:lnTo>
                  <a:lnTo>
                    <a:pt x="1663783" y="350302"/>
                  </a:lnTo>
                  <a:lnTo>
                    <a:pt x="1661760" y="353254"/>
                  </a:lnTo>
                  <a:lnTo>
                    <a:pt x="1666052" y="341471"/>
                  </a:lnTo>
                  <a:lnTo>
                    <a:pt x="1652846" y="359164"/>
                  </a:lnTo>
                  <a:lnTo>
                    <a:pt x="1650121" y="359784"/>
                  </a:lnTo>
                  <a:lnTo>
                    <a:pt x="1666052" y="341471"/>
                  </a:lnTo>
                  <a:lnTo>
                    <a:pt x="1647259" y="341471"/>
                  </a:lnTo>
                  <a:lnTo>
                    <a:pt x="1628493" y="185320"/>
                  </a:lnTo>
                  <a:lnTo>
                    <a:pt x="1628467" y="184367"/>
                  </a:lnTo>
                  <a:lnTo>
                    <a:pt x="1628467" y="341471"/>
                  </a:lnTo>
                  <a:lnTo>
                    <a:pt x="1647259" y="359925"/>
                  </a:lnTo>
                  <a:lnTo>
                    <a:pt x="1806509" y="359925"/>
                  </a:lnTo>
                  <a:lnTo>
                    <a:pt x="1656217" y="357761"/>
                  </a:lnTo>
                  <a:lnTo>
                    <a:pt x="1659211" y="355767"/>
                  </a:lnTo>
                  <a:lnTo>
                    <a:pt x="1806509" y="359925"/>
                  </a:lnTo>
                  <a:lnTo>
                    <a:pt x="1665206" y="346979"/>
                  </a:lnTo>
                  <a:lnTo>
                    <a:pt x="1665836" y="344293"/>
                  </a:lnTo>
                  <a:lnTo>
                    <a:pt x="1665206" y="346979"/>
                  </a:lnTo>
                  <a:lnTo>
                    <a:pt x="1806509" y="359925"/>
                  </a:lnTo>
                  <a:lnTo>
                    <a:pt x="1806534" y="500227"/>
                  </a:lnTo>
                  <a:lnTo>
                    <a:pt x="1666052" y="499273"/>
                  </a:lnTo>
                  <a:lnTo>
                    <a:pt x="1809230" y="508878"/>
                  </a:lnTo>
                  <a:lnTo>
                    <a:pt x="1811390" y="511729"/>
                  </a:lnTo>
                  <a:lnTo>
                    <a:pt x="1666052" y="499273"/>
                  </a:lnTo>
                  <a:lnTo>
                    <a:pt x="1819714" y="516967"/>
                  </a:lnTo>
                  <a:lnTo>
                    <a:pt x="1822439" y="517587"/>
                  </a:lnTo>
                  <a:lnTo>
                    <a:pt x="1666052" y="517726"/>
                  </a:lnTo>
                  <a:lnTo>
                    <a:pt x="1825301" y="517799"/>
                  </a:lnTo>
                  <a:lnTo>
                    <a:pt x="1828163" y="517587"/>
                  </a:lnTo>
                  <a:lnTo>
                    <a:pt x="1825301" y="517726"/>
                  </a:lnTo>
                  <a:lnTo>
                    <a:pt x="1817154" y="515974"/>
                  </a:lnTo>
                  <a:lnTo>
                    <a:pt x="1814059" y="514120"/>
                  </a:lnTo>
                  <a:lnTo>
                    <a:pt x="1825301" y="517726"/>
                  </a:lnTo>
                  <a:lnTo>
                    <a:pt x="1807650" y="505641"/>
                  </a:lnTo>
                  <a:lnTo>
                    <a:pt x="1806891" y="503007"/>
                  </a:lnTo>
                  <a:lnTo>
                    <a:pt x="1825301" y="517726"/>
                  </a:lnTo>
                  <a:lnTo>
                    <a:pt x="1825301" y="359925"/>
                  </a:lnTo>
                  <a:lnTo>
                    <a:pt x="1827216" y="359831"/>
                  </a:lnTo>
                  <a:lnTo>
                    <a:pt x="1829977" y="359345"/>
                  </a:lnTo>
                  <a:lnTo>
                    <a:pt x="1832587" y="358474"/>
                  </a:lnTo>
                  <a:lnTo>
                    <a:pt x="1835765" y="356774"/>
                  </a:lnTo>
                  <a:lnTo>
                    <a:pt x="1838538" y="354521"/>
                  </a:lnTo>
                  <a:lnTo>
                    <a:pt x="1840824" y="351788"/>
                  </a:lnTo>
                  <a:lnTo>
                    <a:pt x="1842549" y="348653"/>
                  </a:lnTo>
                  <a:lnTo>
                    <a:pt x="1843430" y="346082"/>
                  </a:lnTo>
                  <a:lnTo>
                    <a:pt x="1843924" y="343357"/>
                  </a:lnTo>
                  <a:lnTo>
                    <a:pt x="1843968" y="341593"/>
                  </a:lnTo>
                  <a:close/>
                </a:path>
                <a:path w="3866789" h="865905">
                  <a:moveTo>
                    <a:pt x="1843974" y="341354"/>
                  </a:moveTo>
                  <a:lnTo>
                    <a:pt x="1842884" y="335127"/>
                  </a:lnTo>
                  <a:lnTo>
                    <a:pt x="1839158" y="329062"/>
                  </a:lnTo>
                  <a:lnTo>
                    <a:pt x="1833415" y="324835"/>
                  </a:lnTo>
                  <a:lnTo>
                    <a:pt x="1825301" y="323018"/>
                  </a:lnTo>
                  <a:lnTo>
                    <a:pt x="1666051" y="323018"/>
                  </a:lnTo>
                  <a:lnTo>
                    <a:pt x="1806508" y="341471"/>
                  </a:lnTo>
                  <a:lnTo>
                    <a:pt x="1843968" y="341593"/>
                  </a:lnTo>
                  <a:lnTo>
                    <a:pt x="1843924" y="343357"/>
                  </a:lnTo>
                  <a:lnTo>
                    <a:pt x="1843430" y="346082"/>
                  </a:lnTo>
                  <a:lnTo>
                    <a:pt x="1842549" y="348653"/>
                  </a:lnTo>
                  <a:lnTo>
                    <a:pt x="1840824" y="351788"/>
                  </a:lnTo>
                  <a:lnTo>
                    <a:pt x="1838538" y="354521"/>
                  </a:lnTo>
                  <a:lnTo>
                    <a:pt x="1835765" y="356774"/>
                  </a:lnTo>
                  <a:lnTo>
                    <a:pt x="1832587" y="358474"/>
                  </a:lnTo>
                  <a:lnTo>
                    <a:pt x="1829977" y="359345"/>
                  </a:lnTo>
                  <a:lnTo>
                    <a:pt x="1827216" y="359831"/>
                  </a:lnTo>
                  <a:lnTo>
                    <a:pt x="1825301" y="359925"/>
                  </a:lnTo>
                  <a:lnTo>
                    <a:pt x="1825301" y="517726"/>
                  </a:lnTo>
                  <a:lnTo>
                    <a:pt x="1828163" y="517587"/>
                  </a:lnTo>
                  <a:lnTo>
                    <a:pt x="1830889" y="516967"/>
                  </a:lnTo>
                  <a:lnTo>
                    <a:pt x="1834258" y="515564"/>
                  </a:lnTo>
                  <a:lnTo>
                    <a:pt x="1837253" y="513568"/>
                  </a:lnTo>
                  <a:lnTo>
                    <a:pt x="1839802" y="511056"/>
                  </a:lnTo>
                  <a:lnTo>
                    <a:pt x="1841825" y="508104"/>
                  </a:lnTo>
                  <a:lnTo>
                    <a:pt x="1843247" y="504781"/>
                  </a:lnTo>
                  <a:lnTo>
                    <a:pt x="1843877" y="502095"/>
                  </a:lnTo>
                  <a:lnTo>
                    <a:pt x="1844093" y="499273"/>
                  </a:lnTo>
                  <a:lnTo>
                    <a:pt x="1843974" y="341354"/>
                  </a:lnTo>
                  <a:close/>
                </a:path>
                <a:path w="3866789" h="865905">
                  <a:moveTo>
                    <a:pt x="1647259" y="359925"/>
                  </a:moveTo>
                  <a:lnTo>
                    <a:pt x="1628467" y="341471"/>
                  </a:lnTo>
                  <a:lnTo>
                    <a:pt x="1628493" y="342425"/>
                  </a:lnTo>
                  <a:lnTo>
                    <a:pt x="1628849" y="345205"/>
                  </a:lnTo>
                  <a:lnTo>
                    <a:pt x="1629609" y="347840"/>
                  </a:lnTo>
                  <a:lnTo>
                    <a:pt x="1631189" y="351076"/>
                  </a:lnTo>
                  <a:lnTo>
                    <a:pt x="1633349" y="353927"/>
                  </a:lnTo>
                  <a:lnTo>
                    <a:pt x="1636016" y="356317"/>
                  </a:lnTo>
                  <a:lnTo>
                    <a:pt x="1639112" y="358171"/>
                  </a:lnTo>
                  <a:lnTo>
                    <a:pt x="1641673" y="359164"/>
                  </a:lnTo>
                  <a:lnTo>
                    <a:pt x="1644397" y="359784"/>
                  </a:lnTo>
                  <a:lnTo>
                    <a:pt x="1647259" y="359996"/>
                  </a:lnTo>
                  <a:lnTo>
                    <a:pt x="1648219" y="359925"/>
                  </a:lnTo>
                  <a:lnTo>
                    <a:pt x="1647259" y="359925"/>
                  </a:lnTo>
                  <a:close/>
                </a:path>
                <a:path w="3866789" h="865905">
                  <a:moveTo>
                    <a:pt x="1628589" y="499273"/>
                  </a:moveTo>
                  <a:lnTo>
                    <a:pt x="1628921" y="502992"/>
                  </a:lnTo>
                  <a:lnTo>
                    <a:pt x="1629677" y="505617"/>
                  </a:lnTo>
                  <a:lnTo>
                    <a:pt x="1647259" y="517726"/>
                  </a:lnTo>
                  <a:lnTo>
                    <a:pt x="1666052" y="663016"/>
                  </a:lnTo>
                  <a:lnTo>
                    <a:pt x="1666052" y="517726"/>
                  </a:lnTo>
                  <a:lnTo>
                    <a:pt x="1822439" y="517587"/>
                  </a:lnTo>
                  <a:lnTo>
                    <a:pt x="1819714" y="516967"/>
                  </a:lnTo>
                  <a:lnTo>
                    <a:pt x="1666052" y="499273"/>
                  </a:lnTo>
                  <a:lnTo>
                    <a:pt x="1628589" y="499273"/>
                  </a:lnTo>
                  <a:close/>
                </a:path>
                <a:path w="3866789" h="865905">
                  <a:moveTo>
                    <a:pt x="1647259" y="700067"/>
                  </a:moveTo>
                  <a:lnTo>
                    <a:pt x="1837796" y="700067"/>
                  </a:lnTo>
                  <a:lnTo>
                    <a:pt x="1656217" y="697831"/>
                  </a:lnTo>
                  <a:lnTo>
                    <a:pt x="1652846" y="699235"/>
                  </a:lnTo>
                  <a:lnTo>
                    <a:pt x="1650121" y="699855"/>
                  </a:lnTo>
                  <a:lnTo>
                    <a:pt x="1666052" y="681541"/>
                  </a:lnTo>
                  <a:lnTo>
                    <a:pt x="1647259" y="663016"/>
                  </a:lnTo>
                  <a:lnTo>
                    <a:pt x="1647259" y="681541"/>
                  </a:lnTo>
                  <a:lnTo>
                    <a:pt x="1628565" y="500223"/>
                  </a:lnTo>
                  <a:lnTo>
                    <a:pt x="1628467" y="499273"/>
                  </a:lnTo>
                  <a:lnTo>
                    <a:pt x="1628493" y="682495"/>
                  </a:lnTo>
                  <a:lnTo>
                    <a:pt x="1628849" y="685275"/>
                  </a:lnTo>
                  <a:lnTo>
                    <a:pt x="1633349" y="693997"/>
                  </a:lnTo>
                  <a:lnTo>
                    <a:pt x="1639112" y="698242"/>
                  </a:lnTo>
                  <a:lnTo>
                    <a:pt x="1644397" y="699855"/>
                  </a:lnTo>
                  <a:lnTo>
                    <a:pt x="1647259" y="700067"/>
                  </a:lnTo>
                  <a:close/>
                </a:path>
                <a:path w="3866789" h="865905">
                  <a:moveTo>
                    <a:pt x="1380729" y="828854"/>
                  </a:moveTo>
                  <a:lnTo>
                    <a:pt x="1837796" y="847379"/>
                  </a:lnTo>
                  <a:lnTo>
                    <a:pt x="1875237" y="847379"/>
                  </a:lnTo>
                  <a:lnTo>
                    <a:pt x="1858439" y="699970"/>
                  </a:lnTo>
                  <a:lnTo>
                    <a:pt x="1861211" y="699484"/>
                  </a:lnTo>
                  <a:lnTo>
                    <a:pt x="1875237" y="847379"/>
                  </a:lnTo>
                  <a:lnTo>
                    <a:pt x="1869804" y="694641"/>
                  </a:lnTo>
                  <a:lnTo>
                    <a:pt x="1872098" y="691898"/>
                  </a:lnTo>
                  <a:lnTo>
                    <a:pt x="1875237" y="847379"/>
                  </a:lnTo>
                  <a:lnTo>
                    <a:pt x="1875283" y="680587"/>
                  </a:lnTo>
                  <a:lnTo>
                    <a:pt x="1874927" y="677809"/>
                  </a:lnTo>
                  <a:lnTo>
                    <a:pt x="1874168" y="675173"/>
                  </a:lnTo>
                  <a:lnTo>
                    <a:pt x="1872587" y="671936"/>
                  </a:lnTo>
                  <a:lnTo>
                    <a:pt x="1870426" y="669085"/>
                  </a:lnTo>
                  <a:lnTo>
                    <a:pt x="1867759" y="666695"/>
                  </a:lnTo>
                  <a:lnTo>
                    <a:pt x="1864663" y="664841"/>
                  </a:lnTo>
                  <a:lnTo>
                    <a:pt x="1862104" y="663848"/>
                  </a:lnTo>
                  <a:lnTo>
                    <a:pt x="1875237" y="681541"/>
                  </a:lnTo>
                  <a:lnTo>
                    <a:pt x="1874718" y="686170"/>
                  </a:lnTo>
                  <a:lnTo>
                    <a:pt x="1873832" y="688752"/>
                  </a:lnTo>
                  <a:lnTo>
                    <a:pt x="1875237" y="681541"/>
                  </a:lnTo>
                  <a:lnTo>
                    <a:pt x="1867021" y="696903"/>
                  </a:lnTo>
                  <a:lnTo>
                    <a:pt x="1863829" y="698613"/>
                  </a:lnTo>
                  <a:lnTo>
                    <a:pt x="1875237" y="681541"/>
                  </a:lnTo>
                  <a:lnTo>
                    <a:pt x="1856516" y="681541"/>
                  </a:lnTo>
                  <a:lnTo>
                    <a:pt x="1856516" y="828854"/>
                  </a:lnTo>
                  <a:lnTo>
                    <a:pt x="1380729" y="828854"/>
                  </a:lnTo>
                  <a:close/>
                </a:path>
                <a:path w="3866789" h="865905">
                  <a:moveTo>
                    <a:pt x="1837796" y="828854"/>
                  </a:moveTo>
                  <a:lnTo>
                    <a:pt x="1856516" y="828854"/>
                  </a:lnTo>
                  <a:lnTo>
                    <a:pt x="1856516" y="681541"/>
                  </a:lnTo>
                  <a:lnTo>
                    <a:pt x="1875237" y="681541"/>
                  </a:lnTo>
                  <a:lnTo>
                    <a:pt x="1862104" y="663848"/>
                  </a:lnTo>
                  <a:lnTo>
                    <a:pt x="1859379" y="663228"/>
                  </a:lnTo>
                  <a:lnTo>
                    <a:pt x="1856516" y="663016"/>
                  </a:lnTo>
                  <a:lnTo>
                    <a:pt x="1837796" y="681541"/>
                  </a:lnTo>
                  <a:lnTo>
                    <a:pt x="1837796" y="828854"/>
                  </a:lnTo>
                  <a:close/>
                </a:path>
                <a:path w="3866789" h="865905">
                  <a:moveTo>
                    <a:pt x="1666052" y="663016"/>
                  </a:moveTo>
                  <a:lnTo>
                    <a:pt x="1647259" y="517726"/>
                  </a:lnTo>
                  <a:lnTo>
                    <a:pt x="1639145" y="515909"/>
                  </a:lnTo>
                  <a:lnTo>
                    <a:pt x="1636059" y="514062"/>
                  </a:lnTo>
                  <a:lnTo>
                    <a:pt x="1647259" y="517726"/>
                  </a:lnTo>
                  <a:lnTo>
                    <a:pt x="1629677" y="505617"/>
                  </a:lnTo>
                  <a:lnTo>
                    <a:pt x="1628921" y="502992"/>
                  </a:lnTo>
                  <a:lnTo>
                    <a:pt x="1628586" y="499390"/>
                  </a:lnTo>
                  <a:lnTo>
                    <a:pt x="1666052" y="499273"/>
                  </a:lnTo>
                  <a:lnTo>
                    <a:pt x="1806534" y="500227"/>
                  </a:lnTo>
                  <a:lnTo>
                    <a:pt x="1806508" y="480820"/>
                  </a:lnTo>
                  <a:lnTo>
                    <a:pt x="1645344" y="480913"/>
                  </a:lnTo>
                  <a:lnTo>
                    <a:pt x="1636795" y="483970"/>
                  </a:lnTo>
                  <a:lnTo>
                    <a:pt x="1631736" y="488956"/>
                  </a:lnTo>
                  <a:lnTo>
                    <a:pt x="1628636" y="497387"/>
                  </a:lnTo>
                  <a:lnTo>
                    <a:pt x="1628467" y="499273"/>
                  </a:lnTo>
                  <a:lnTo>
                    <a:pt x="1628565" y="500223"/>
                  </a:lnTo>
                  <a:lnTo>
                    <a:pt x="1647259" y="681541"/>
                  </a:lnTo>
                  <a:lnTo>
                    <a:pt x="1631250" y="508842"/>
                  </a:lnTo>
                  <a:lnTo>
                    <a:pt x="1633402" y="511682"/>
                  </a:lnTo>
                  <a:lnTo>
                    <a:pt x="1647259" y="681541"/>
                  </a:lnTo>
                  <a:lnTo>
                    <a:pt x="1641694" y="516898"/>
                  </a:lnTo>
                  <a:lnTo>
                    <a:pt x="1644408" y="517514"/>
                  </a:lnTo>
                  <a:lnTo>
                    <a:pt x="1641694" y="516898"/>
                  </a:lnTo>
                  <a:lnTo>
                    <a:pt x="1647259" y="681541"/>
                  </a:lnTo>
                  <a:lnTo>
                    <a:pt x="1647259" y="663016"/>
                  </a:lnTo>
                  <a:lnTo>
                    <a:pt x="1666052" y="681541"/>
                  </a:lnTo>
                  <a:lnTo>
                    <a:pt x="1665836" y="684363"/>
                  </a:lnTo>
                  <a:lnTo>
                    <a:pt x="1666052" y="681541"/>
                  </a:lnTo>
                  <a:lnTo>
                    <a:pt x="1661760" y="693324"/>
                  </a:lnTo>
                  <a:lnTo>
                    <a:pt x="1659211" y="695836"/>
                  </a:lnTo>
                  <a:lnTo>
                    <a:pt x="1666052" y="681541"/>
                  </a:lnTo>
                  <a:lnTo>
                    <a:pt x="1650121" y="699855"/>
                  </a:lnTo>
                  <a:lnTo>
                    <a:pt x="1652846" y="699235"/>
                  </a:lnTo>
                  <a:lnTo>
                    <a:pt x="1656217" y="697831"/>
                  </a:lnTo>
                  <a:lnTo>
                    <a:pt x="1837796" y="700067"/>
                  </a:lnTo>
                  <a:lnTo>
                    <a:pt x="1663783" y="690372"/>
                  </a:lnTo>
                  <a:lnTo>
                    <a:pt x="1665206" y="687049"/>
                  </a:lnTo>
                  <a:lnTo>
                    <a:pt x="1837796" y="700067"/>
                  </a:lnTo>
                  <a:lnTo>
                    <a:pt x="1837796" y="681541"/>
                  </a:lnTo>
                  <a:lnTo>
                    <a:pt x="1856516" y="663016"/>
                  </a:lnTo>
                  <a:lnTo>
                    <a:pt x="1666052" y="663016"/>
                  </a:lnTo>
                  <a:close/>
                </a:path>
                <a:path w="3866789" h="865905">
                  <a:moveTo>
                    <a:pt x="1361937" y="865905"/>
                  </a:moveTo>
                  <a:lnTo>
                    <a:pt x="1856516" y="865905"/>
                  </a:lnTo>
                  <a:lnTo>
                    <a:pt x="1361937" y="847379"/>
                  </a:lnTo>
                  <a:lnTo>
                    <a:pt x="1343194" y="847427"/>
                  </a:lnTo>
                  <a:lnTo>
                    <a:pt x="1343171" y="848333"/>
                  </a:lnTo>
                  <a:lnTo>
                    <a:pt x="1343527" y="851112"/>
                  </a:lnTo>
                  <a:lnTo>
                    <a:pt x="1344287" y="853747"/>
                  </a:lnTo>
                  <a:lnTo>
                    <a:pt x="1345867" y="856984"/>
                  </a:lnTo>
                  <a:lnTo>
                    <a:pt x="1348027" y="859835"/>
                  </a:lnTo>
                  <a:lnTo>
                    <a:pt x="1350695" y="862225"/>
                  </a:lnTo>
                  <a:lnTo>
                    <a:pt x="1353790" y="864080"/>
                  </a:lnTo>
                  <a:lnTo>
                    <a:pt x="1356351" y="865073"/>
                  </a:lnTo>
                  <a:lnTo>
                    <a:pt x="1359076" y="865692"/>
                  </a:lnTo>
                  <a:lnTo>
                    <a:pt x="1361937" y="865905"/>
                  </a:lnTo>
                  <a:close/>
                </a:path>
                <a:path w="3866789" h="865905">
                  <a:moveTo>
                    <a:pt x="1361937" y="0"/>
                  </a:moveTo>
                  <a:lnTo>
                    <a:pt x="1343145" y="18526"/>
                  </a:lnTo>
                  <a:lnTo>
                    <a:pt x="1343195" y="847379"/>
                  </a:lnTo>
                  <a:lnTo>
                    <a:pt x="1361937" y="847379"/>
                  </a:lnTo>
                  <a:lnTo>
                    <a:pt x="1856516" y="865905"/>
                  </a:lnTo>
                  <a:lnTo>
                    <a:pt x="1853665" y="865620"/>
                  </a:lnTo>
                  <a:lnTo>
                    <a:pt x="1856437" y="865826"/>
                  </a:lnTo>
                  <a:lnTo>
                    <a:pt x="1845317" y="862168"/>
                  </a:lnTo>
                  <a:lnTo>
                    <a:pt x="1842660" y="859788"/>
                  </a:lnTo>
                  <a:lnTo>
                    <a:pt x="1856437" y="865826"/>
                  </a:lnTo>
                  <a:lnTo>
                    <a:pt x="1838178" y="851098"/>
                  </a:lnTo>
                  <a:lnTo>
                    <a:pt x="1837822" y="848329"/>
                  </a:lnTo>
                  <a:lnTo>
                    <a:pt x="1856437" y="865826"/>
                  </a:lnTo>
                  <a:lnTo>
                    <a:pt x="1856595" y="865826"/>
                  </a:lnTo>
                  <a:lnTo>
                    <a:pt x="1859367" y="865620"/>
                  </a:lnTo>
                  <a:lnTo>
                    <a:pt x="1862082" y="865004"/>
                  </a:lnTo>
                  <a:lnTo>
                    <a:pt x="1864631" y="864015"/>
                  </a:lnTo>
                  <a:lnTo>
                    <a:pt x="1867716" y="862168"/>
                  </a:lnTo>
                  <a:lnTo>
                    <a:pt x="1870960" y="859119"/>
                  </a:lnTo>
                  <a:lnTo>
                    <a:pt x="1872975" y="856174"/>
                  </a:lnTo>
                  <a:lnTo>
                    <a:pt x="1874394" y="852865"/>
                  </a:lnTo>
                  <a:lnTo>
                    <a:pt x="1875020" y="850191"/>
                  </a:lnTo>
                  <a:lnTo>
                    <a:pt x="1875237" y="847379"/>
                  </a:lnTo>
                  <a:lnTo>
                    <a:pt x="1837796" y="847379"/>
                  </a:lnTo>
                  <a:lnTo>
                    <a:pt x="1380729" y="828854"/>
                  </a:lnTo>
                  <a:lnTo>
                    <a:pt x="1838934" y="853723"/>
                  </a:lnTo>
                  <a:lnTo>
                    <a:pt x="1840508" y="856947"/>
                  </a:lnTo>
                  <a:lnTo>
                    <a:pt x="1380729" y="828854"/>
                  </a:lnTo>
                  <a:lnTo>
                    <a:pt x="1848402" y="864015"/>
                  </a:lnTo>
                  <a:lnTo>
                    <a:pt x="1850951" y="865004"/>
                  </a:lnTo>
                  <a:lnTo>
                    <a:pt x="1380729" y="828854"/>
                  </a:lnTo>
                  <a:lnTo>
                    <a:pt x="1380730" y="847379"/>
                  </a:lnTo>
                  <a:lnTo>
                    <a:pt x="1361937" y="828854"/>
                  </a:lnTo>
                  <a:lnTo>
                    <a:pt x="1343243" y="845485"/>
                  </a:lnTo>
                  <a:lnTo>
                    <a:pt x="1343736" y="842750"/>
                  </a:lnTo>
                  <a:lnTo>
                    <a:pt x="1361937" y="828854"/>
                  </a:lnTo>
                  <a:lnTo>
                    <a:pt x="1348651" y="834279"/>
                  </a:lnTo>
                  <a:lnTo>
                    <a:pt x="1351433" y="832017"/>
                  </a:lnTo>
                  <a:lnTo>
                    <a:pt x="1361937" y="828854"/>
                  </a:lnTo>
                  <a:lnTo>
                    <a:pt x="1360016" y="828950"/>
                  </a:lnTo>
                  <a:lnTo>
                    <a:pt x="1380729" y="828854"/>
                  </a:lnTo>
                  <a:lnTo>
                    <a:pt x="1380730" y="37052"/>
                  </a:lnTo>
                  <a:lnTo>
                    <a:pt x="1361937" y="37052"/>
                  </a:lnTo>
                  <a:lnTo>
                    <a:pt x="1361937" y="18526"/>
                  </a:lnTo>
                  <a:lnTo>
                    <a:pt x="1357243" y="829436"/>
                  </a:lnTo>
                  <a:lnTo>
                    <a:pt x="1354626" y="830308"/>
                  </a:lnTo>
                  <a:lnTo>
                    <a:pt x="1361937" y="18526"/>
                  </a:lnTo>
                  <a:lnTo>
                    <a:pt x="1346357" y="837022"/>
                  </a:lnTo>
                  <a:lnTo>
                    <a:pt x="1344622" y="840168"/>
                  </a:lnTo>
                  <a:lnTo>
                    <a:pt x="1361937" y="18526"/>
                  </a:lnTo>
                  <a:lnTo>
                    <a:pt x="1380730" y="18526"/>
                  </a:lnTo>
                  <a:lnTo>
                    <a:pt x="1367525" y="831"/>
                  </a:lnTo>
                  <a:lnTo>
                    <a:pt x="1370084" y="1826"/>
                  </a:lnTo>
                  <a:lnTo>
                    <a:pt x="1380730" y="18526"/>
                  </a:lnTo>
                  <a:lnTo>
                    <a:pt x="1378008" y="8921"/>
                  </a:lnTo>
                  <a:lnTo>
                    <a:pt x="1379589" y="12157"/>
                  </a:lnTo>
                  <a:lnTo>
                    <a:pt x="1380730" y="18526"/>
                  </a:lnTo>
                  <a:lnTo>
                    <a:pt x="1837555" y="0"/>
                  </a:lnTo>
                  <a:lnTo>
                    <a:pt x="1380349" y="14792"/>
                  </a:lnTo>
                  <a:lnTo>
                    <a:pt x="1380704" y="17571"/>
                  </a:lnTo>
                  <a:lnTo>
                    <a:pt x="1380349" y="14792"/>
                  </a:lnTo>
                  <a:lnTo>
                    <a:pt x="1837555" y="0"/>
                  </a:lnTo>
                  <a:lnTo>
                    <a:pt x="1375848" y="6070"/>
                  </a:lnTo>
                  <a:lnTo>
                    <a:pt x="1373181" y="3679"/>
                  </a:lnTo>
                  <a:lnTo>
                    <a:pt x="1837555" y="0"/>
                  </a:lnTo>
                  <a:lnTo>
                    <a:pt x="1364800" y="213"/>
                  </a:lnTo>
                  <a:lnTo>
                    <a:pt x="1361937" y="0"/>
                  </a:lnTo>
                  <a:close/>
                </a:path>
                <a:path w="3866789" h="865905">
                  <a:moveTo>
                    <a:pt x="1361937" y="18526"/>
                  </a:moveTo>
                  <a:lnTo>
                    <a:pt x="1361937" y="37052"/>
                  </a:lnTo>
                  <a:lnTo>
                    <a:pt x="1818763" y="37052"/>
                  </a:lnTo>
                  <a:lnTo>
                    <a:pt x="1818763" y="165841"/>
                  </a:lnTo>
                  <a:lnTo>
                    <a:pt x="1837555" y="165841"/>
                  </a:lnTo>
                  <a:lnTo>
                    <a:pt x="1837555" y="37052"/>
                  </a:lnTo>
                  <a:lnTo>
                    <a:pt x="1856297" y="18576"/>
                  </a:lnTo>
                  <a:lnTo>
                    <a:pt x="1361937" y="18526"/>
                  </a:lnTo>
                  <a:close/>
                </a:path>
                <a:path w="3866789" h="865905">
                  <a:moveTo>
                    <a:pt x="1837555" y="202892"/>
                  </a:moveTo>
                  <a:lnTo>
                    <a:pt x="1840417" y="202680"/>
                  </a:lnTo>
                  <a:lnTo>
                    <a:pt x="1843143" y="202060"/>
                  </a:lnTo>
                  <a:lnTo>
                    <a:pt x="1846512" y="200657"/>
                  </a:lnTo>
                  <a:lnTo>
                    <a:pt x="1849507" y="198663"/>
                  </a:lnTo>
                  <a:lnTo>
                    <a:pt x="1852056" y="196150"/>
                  </a:lnTo>
                  <a:lnTo>
                    <a:pt x="1854079" y="193198"/>
                  </a:lnTo>
                  <a:lnTo>
                    <a:pt x="1855501" y="189875"/>
                  </a:lnTo>
                  <a:lnTo>
                    <a:pt x="1856131" y="187190"/>
                  </a:lnTo>
                  <a:lnTo>
                    <a:pt x="1856347" y="184367"/>
                  </a:lnTo>
                  <a:lnTo>
                    <a:pt x="1818763" y="184367"/>
                  </a:lnTo>
                  <a:lnTo>
                    <a:pt x="1818788" y="185320"/>
                  </a:lnTo>
                  <a:lnTo>
                    <a:pt x="1837555" y="202892"/>
                  </a:lnTo>
                  <a:close/>
                </a:path>
                <a:path w="3866789" h="865905">
                  <a:moveTo>
                    <a:pt x="1856299" y="18479"/>
                  </a:moveTo>
                  <a:lnTo>
                    <a:pt x="1848798" y="3679"/>
                  </a:lnTo>
                  <a:lnTo>
                    <a:pt x="1840417" y="213"/>
                  </a:lnTo>
                  <a:lnTo>
                    <a:pt x="1380730" y="18526"/>
                  </a:lnTo>
                  <a:lnTo>
                    <a:pt x="1856347" y="18526"/>
                  </a:lnTo>
                  <a:lnTo>
                    <a:pt x="1856347" y="184367"/>
                  </a:lnTo>
                  <a:lnTo>
                    <a:pt x="1856251" y="20420"/>
                  </a:lnTo>
                  <a:lnTo>
                    <a:pt x="1856347" y="184367"/>
                  </a:lnTo>
                  <a:lnTo>
                    <a:pt x="1853137" y="28883"/>
                  </a:lnTo>
                  <a:lnTo>
                    <a:pt x="1850843" y="31626"/>
                  </a:lnTo>
                  <a:lnTo>
                    <a:pt x="1856347" y="184367"/>
                  </a:lnTo>
                  <a:lnTo>
                    <a:pt x="1842250" y="36468"/>
                  </a:lnTo>
                  <a:lnTo>
                    <a:pt x="1839478" y="36954"/>
                  </a:lnTo>
                  <a:lnTo>
                    <a:pt x="1856347" y="184367"/>
                  </a:lnTo>
                  <a:lnTo>
                    <a:pt x="1818763" y="184367"/>
                  </a:lnTo>
                  <a:lnTo>
                    <a:pt x="1818788" y="185320"/>
                  </a:lnTo>
                  <a:lnTo>
                    <a:pt x="1837555" y="202892"/>
                  </a:lnTo>
                  <a:lnTo>
                    <a:pt x="1821484" y="193972"/>
                  </a:lnTo>
                  <a:lnTo>
                    <a:pt x="1823645" y="196823"/>
                  </a:lnTo>
                  <a:lnTo>
                    <a:pt x="1837555" y="202892"/>
                  </a:lnTo>
                  <a:lnTo>
                    <a:pt x="1831968" y="202060"/>
                  </a:lnTo>
                  <a:lnTo>
                    <a:pt x="1834694" y="202680"/>
                  </a:lnTo>
                  <a:lnTo>
                    <a:pt x="1666052" y="202892"/>
                  </a:lnTo>
                  <a:lnTo>
                    <a:pt x="1666052" y="184367"/>
                  </a:lnTo>
                  <a:lnTo>
                    <a:pt x="1829408" y="201067"/>
                  </a:lnTo>
                  <a:lnTo>
                    <a:pt x="1826313" y="199213"/>
                  </a:lnTo>
                  <a:lnTo>
                    <a:pt x="1666052" y="184367"/>
                  </a:lnTo>
                  <a:lnTo>
                    <a:pt x="1819904" y="190736"/>
                  </a:lnTo>
                  <a:lnTo>
                    <a:pt x="1819145" y="188100"/>
                  </a:lnTo>
                  <a:lnTo>
                    <a:pt x="1666052" y="184367"/>
                  </a:lnTo>
                  <a:lnTo>
                    <a:pt x="1628516" y="184414"/>
                  </a:lnTo>
                  <a:lnTo>
                    <a:pt x="1628849" y="188100"/>
                  </a:lnTo>
                  <a:lnTo>
                    <a:pt x="1629609" y="190736"/>
                  </a:lnTo>
                  <a:lnTo>
                    <a:pt x="1647259" y="202892"/>
                  </a:lnTo>
                  <a:lnTo>
                    <a:pt x="1636016" y="199213"/>
                  </a:lnTo>
                  <a:lnTo>
                    <a:pt x="1639112" y="201067"/>
                  </a:lnTo>
                  <a:lnTo>
                    <a:pt x="1647259" y="202892"/>
                  </a:lnTo>
                  <a:lnTo>
                    <a:pt x="1647259" y="341471"/>
                  </a:lnTo>
                  <a:lnTo>
                    <a:pt x="1641673" y="202060"/>
                  </a:lnTo>
                  <a:lnTo>
                    <a:pt x="1644397" y="202680"/>
                  </a:lnTo>
                  <a:lnTo>
                    <a:pt x="1641673" y="202060"/>
                  </a:lnTo>
                  <a:lnTo>
                    <a:pt x="1647259" y="341471"/>
                  </a:lnTo>
                  <a:lnTo>
                    <a:pt x="1633349" y="196823"/>
                  </a:lnTo>
                  <a:lnTo>
                    <a:pt x="1631189" y="193972"/>
                  </a:lnTo>
                  <a:lnTo>
                    <a:pt x="1647259" y="341471"/>
                  </a:lnTo>
                  <a:lnTo>
                    <a:pt x="1628493" y="185320"/>
                  </a:lnTo>
                  <a:lnTo>
                    <a:pt x="1628565" y="182473"/>
                  </a:lnTo>
                  <a:lnTo>
                    <a:pt x="1631679" y="174010"/>
                  </a:lnTo>
                  <a:lnTo>
                    <a:pt x="1636754" y="169006"/>
                  </a:lnTo>
                  <a:lnTo>
                    <a:pt x="1645337" y="165939"/>
                  </a:lnTo>
                  <a:lnTo>
                    <a:pt x="1837555" y="165841"/>
                  </a:lnTo>
                  <a:lnTo>
                    <a:pt x="1837555" y="37052"/>
                  </a:lnTo>
                  <a:lnTo>
                    <a:pt x="1856297" y="18576"/>
                  </a:lnTo>
                  <a:lnTo>
                    <a:pt x="1844866" y="35596"/>
                  </a:lnTo>
                  <a:lnTo>
                    <a:pt x="1848060" y="33887"/>
                  </a:lnTo>
                  <a:lnTo>
                    <a:pt x="1856297" y="18576"/>
                  </a:lnTo>
                  <a:lnTo>
                    <a:pt x="1854871" y="25736"/>
                  </a:lnTo>
                  <a:lnTo>
                    <a:pt x="1855757" y="23155"/>
                  </a:lnTo>
                  <a:lnTo>
                    <a:pt x="1856299" y="18479"/>
                  </a:lnTo>
                  <a:close/>
                </a:path>
                <a:path w="3866789" h="865905">
                  <a:moveTo>
                    <a:pt x="2510877" y="58068"/>
                  </a:moveTo>
                  <a:lnTo>
                    <a:pt x="2511309" y="58431"/>
                  </a:lnTo>
                  <a:lnTo>
                    <a:pt x="2513592" y="60761"/>
                  </a:lnTo>
                  <a:lnTo>
                    <a:pt x="2515572" y="63825"/>
                  </a:lnTo>
                  <a:lnTo>
                    <a:pt x="2516885" y="67155"/>
                  </a:lnTo>
                  <a:lnTo>
                    <a:pt x="2517429" y="69764"/>
                  </a:lnTo>
                  <a:lnTo>
                    <a:pt x="2519406" y="65589"/>
                  </a:lnTo>
                  <a:lnTo>
                    <a:pt x="2519471" y="129114"/>
                  </a:lnTo>
                  <a:lnTo>
                    <a:pt x="2517811" y="125431"/>
                  </a:lnTo>
                  <a:lnTo>
                    <a:pt x="2517588" y="72417"/>
                  </a:lnTo>
                  <a:lnTo>
                    <a:pt x="2517362" y="75074"/>
                  </a:lnTo>
                  <a:lnTo>
                    <a:pt x="2516742" y="77692"/>
                  </a:lnTo>
                  <a:lnTo>
                    <a:pt x="2515302" y="81036"/>
                  </a:lnTo>
                  <a:lnTo>
                    <a:pt x="2513153" y="84122"/>
                  </a:lnTo>
                  <a:lnTo>
                    <a:pt x="2510953" y="58068"/>
                  </a:lnTo>
                  <a:lnTo>
                    <a:pt x="2508606" y="56170"/>
                  </a:lnTo>
                  <a:lnTo>
                    <a:pt x="2503793" y="52513"/>
                  </a:lnTo>
                  <a:lnTo>
                    <a:pt x="2498807" y="49022"/>
                  </a:lnTo>
                  <a:lnTo>
                    <a:pt x="2498738" y="72298"/>
                  </a:lnTo>
                  <a:lnTo>
                    <a:pt x="2510921" y="58105"/>
                  </a:lnTo>
                  <a:close/>
                </a:path>
                <a:path w="3866789" h="865905">
                  <a:moveTo>
                    <a:pt x="2423422" y="33595"/>
                  </a:moveTo>
                  <a:lnTo>
                    <a:pt x="2423008" y="36385"/>
                  </a:lnTo>
                  <a:lnTo>
                    <a:pt x="2422174" y="39081"/>
                  </a:lnTo>
                  <a:lnTo>
                    <a:pt x="2420485" y="42332"/>
                  </a:lnTo>
                  <a:lnTo>
                    <a:pt x="2418232" y="45140"/>
                  </a:lnTo>
                  <a:lnTo>
                    <a:pt x="2415495" y="47444"/>
                  </a:lnTo>
                  <a:lnTo>
                    <a:pt x="2412371" y="49194"/>
                  </a:lnTo>
                  <a:lnTo>
                    <a:pt x="2409830" y="50105"/>
                  </a:lnTo>
                  <a:lnTo>
                    <a:pt x="2407155" y="50648"/>
                  </a:lnTo>
                  <a:lnTo>
                    <a:pt x="2408054" y="52063"/>
                  </a:lnTo>
                  <a:lnTo>
                    <a:pt x="2411600" y="52989"/>
                  </a:lnTo>
                  <a:lnTo>
                    <a:pt x="2415169" y="53867"/>
                  </a:lnTo>
                  <a:lnTo>
                    <a:pt x="2418591" y="54771"/>
                  </a:lnTo>
                  <a:lnTo>
                    <a:pt x="2422037" y="55768"/>
                  </a:lnTo>
                  <a:lnTo>
                    <a:pt x="2425341" y="56718"/>
                  </a:lnTo>
                  <a:lnTo>
                    <a:pt x="2423422" y="33595"/>
                  </a:lnTo>
                  <a:close/>
                </a:path>
                <a:path w="3866789" h="865905">
                  <a:moveTo>
                    <a:pt x="2531096" y="150736"/>
                  </a:moveTo>
                  <a:lnTo>
                    <a:pt x="2559601" y="130230"/>
                  </a:lnTo>
                  <a:lnTo>
                    <a:pt x="2528316" y="148471"/>
                  </a:lnTo>
                  <a:lnTo>
                    <a:pt x="2528478" y="162464"/>
                  </a:lnTo>
                  <a:lnTo>
                    <a:pt x="2528896" y="165398"/>
                  </a:lnTo>
                  <a:lnTo>
                    <a:pt x="2529359" y="168339"/>
                  </a:lnTo>
                  <a:lnTo>
                    <a:pt x="2529806" y="171425"/>
                  </a:lnTo>
                  <a:lnTo>
                    <a:pt x="2530156" y="174524"/>
                  </a:lnTo>
                  <a:lnTo>
                    <a:pt x="2530556" y="177775"/>
                  </a:lnTo>
                  <a:lnTo>
                    <a:pt x="2530937" y="181101"/>
                  </a:lnTo>
                  <a:lnTo>
                    <a:pt x="2531294" y="184508"/>
                  </a:lnTo>
                  <a:lnTo>
                    <a:pt x="2531096" y="150736"/>
                  </a:lnTo>
                  <a:close/>
                </a:path>
                <a:path w="3866789" h="865905">
                  <a:moveTo>
                    <a:pt x="2528316" y="148471"/>
                  </a:moveTo>
                  <a:lnTo>
                    <a:pt x="2559601" y="130230"/>
                  </a:lnTo>
                  <a:lnTo>
                    <a:pt x="2524263" y="142434"/>
                  </a:lnTo>
                  <a:lnTo>
                    <a:pt x="2526008" y="145685"/>
                  </a:lnTo>
                  <a:lnTo>
                    <a:pt x="2526963" y="154360"/>
                  </a:lnTo>
                  <a:lnTo>
                    <a:pt x="2527513" y="156985"/>
                  </a:lnTo>
                  <a:lnTo>
                    <a:pt x="2527970" y="159685"/>
                  </a:lnTo>
                  <a:lnTo>
                    <a:pt x="2528478" y="162464"/>
                  </a:lnTo>
                  <a:lnTo>
                    <a:pt x="2528316" y="148471"/>
                  </a:lnTo>
                  <a:close/>
                </a:path>
                <a:path w="3866789" h="865905">
                  <a:moveTo>
                    <a:pt x="2530980" y="77764"/>
                  </a:moveTo>
                  <a:lnTo>
                    <a:pt x="2527232" y="73599"/>
                  </a:lnTo>
                  <a:lnTo>
                    <a:pt x="2523402" y="69515"/>
                  </a:lnTo>
                  <a:lnTo>
                    <a:pt x="2519406" y="65589"/>
                  </a:lnTo>
                  <a:lnTo>
                    <a:pt x="2519471" y="129114"/>
                  </a:lnTo>
                  <a:lnTo>
                    <a:pt x="2520972" y="132876"/>
                  </a:lnTo>
                  <a:lnTo>
                    <a:pt x="2522380" y="136721"/>
                  </a:lnTo>
                  <a:lnTo>
                    <a:pt x="2523629" y="140648"/>
                  </a:lnTo>
                  <a:lnTo>
                    <a:pt x="2524824" y="144882"/>
                  </a:lnTo>
                  <a:lnTo>
                    <a:pt x="2525937" y="149429"/>
                  </a:lnTo>
                  <a:lnTo>
                    <a:pt x="2526963" y="154360"/>
                  </a:lnTo>
                  <a:lnTo>
                    <a:pt x="2526008" y="145685"/>
                  </a:lnTo>
                  <a:lnTo>
                    <a:pt x="2524263" y="142434"/>
                  </a:lnTo>
                  <a:lnTo>
                    <a:pt x="2559601" y="130230"/>
                  </a:lnTo>
                  <a:lnTo>
                    <a:pt x="2558812" y="127566"/>
                  </a:lnTo>
                  <a:lnTo>
                    <a:pt x="2557912" y="124999"/>
                  </a:lnTo>
                  <a:lnTo>
                    <a:pt x="2557040" y="122378"/>
                  </a:lnTo>
                  <a:lnTo>
                    <a:pt x="2556057" y="119852"/>
                  </a:lnTo>
                  <a:lnTo>
                    <a:pt x="2555039" y="117270"/>
                  </a:lnTo>
                  <a:lnTo>
                    <a:pt x="2553973" y="114786"/>
                  </a:lnTo>
                  <a:lnTo>
                    <a:pt x="2551723" y="109800"/>
                  </a:lnTo>
                  <a:lnTo>
                    <a:pt x="2549319" y="104900"/>
                  </a:lnTo>
                  <a:lnTo>
                    <a:pt x="2546672" y="100156"/>
                  </a:lnTo>
                  <a:lnTo>
                    <a:pt x="2543940" y="95493"/>
                  </a:lnTo>
                  <a:lnTo>
                    <a:pt x="2540905" y="90846"/>
                  </a:lnTo>
                  <a:lnTo>
                    <a:pt x="2537781" y="86426"/>
                  </a:lnTo>
                  <a:lnTo>
                    <a:pt x="2534425" y="82015"/>
                  </a:lnTo>
                  <a:lnTo>
                    <a:pt x="2530980" y="77764"/>
                  </a:lnTo>
                  <a:close/>
                </a:path>
                <a:path w="3866789" h="865905">
                  <a:moveTo>
                    <a:pt x="2558067" y="144292"/>
                  </a:moveTo>
                  <a:lnTo>
                    <a:pt x="2559481" y="141034"/>
                  </a:lnTo>
                  <a:lnTo>
                    <a:pt x="2560115" y="138431"/>
                  </a:lnTo>
                  <a:lnTo>
                    <a:pt x="2560363" y="135738"/>
                  </a:lnTo>
                  <a:lnTo>
                    <a:pt x="2561090" y="135615"/>
                  </a:lnTo>
                  <a:lnTo>
                    <a:pt x="2560356" y="132956"/>
                  </a:lnTo>
                  <a:lnTo>
                    <a:pt x="2560198" y="132991"/>
                  </a:lnTo>
                  <a:lnTo>
                    <a:pt x="2559601" y="130230"/>
                  </a:lnTo>
                  <a:lnTo>
                    <a:pt x="2531096" y="150736"/>
                  </a:lnTo>
                  <a:lnTo>
                    <a:pt x="2531294" y="184508"/>
                  </a:lnTo>
                  <a:lnTo>
                    <a:pt x="2531553" y="187996"/>
                  </a:lnTo>
                  <a:lnTo>
                    <a:pt x="2531869" y="191564"/>
                  </a:lnTo>
                  <a:lnTo>
                    <a:pt x="2532161" y="195210"/>
                  </a:lnTo>
                  <a:lnTo>
                    <a:pt x="2532430" y="198936"/>
                  </a:lnTo>
                  <a:lnTo>
                    <a:pt x="2532683" y="202813"/>
                  </a:lnTo>
                  <a:lnTo>
                    <a:pt x="2532909" y="206695"/>
                  </a:lnTo>
                  <a:lnTo>
                    <a:pt x="2533115" y="210658"/>
                  </a:lnTo>
                  <a:lnTo>
                    <a:pt x="2533299" y="214776"/>
                  </a:lnTo>
                  <a:lnTo>
                    <a:pt x="2533460" y="218898"/>
                  </a:lnTo>
                  <a:lnTo>
                    <a:pt x="2533605" y="223175"/>
                  </a:lnTo>
                  <a:lnTo>
                    <a:pt x="2533821" y="231890"/>
                  </a:lnTo>
                  <a:lnTo>
                    <a:pt x="2533950" y="240999"/>
                  </a:lnTo>
                  <a:lnTo>
                    <a:pt x="2533982" y="245671"/>
                  </a:lnTo>
                  <a:lnTo>
                    <a:pt x="2534253" y="152435"/>
                  </a:lnTo>
                  <a:lnTo>
                    <a:pt x="2536808" y="153302"/>
                  </a:lnTo>
                  <a:lnTo>
                    <a:pt x="2539484" y="153803"/>
                  </a:lnTo>
                  <a:lnTo>
                    <a:pt x="2542237" y="153915"/>
                  </a:lnTo>
                  <a:lnTo>
                    <a:pt x="2545035" y="153609"/>
                  </a:lnTo>
                  <a:lnTo>
                    <a:pt x="2547818" y="152878"/>
                  </a:lnTo>
                  <a:lnTo>
                    <a:pt x="2550416" y="151758"/>
                  </a:lnTo>
                  <a:lnTo>
                    <a:pt x="2553483" y="149749"/>
                  </a:lnTo>
                  <a:lnTo>
                    <a:pt x="2556051" y="147229"/>
                  </a:lnTo>
                  <a:lnTo>
                    <a:pt x="2558067" y="144292"/>
                  </a:lnTo>
                  <a:close/>
                </a:path>
                <a:path w="3866789" h="865905">
                  <a:moveTo>
                    <a:pt x="2531214" y="438285"/>
                  </a:moveTo>
                  <a:lnTo>
                    <a:pt x="2515064" y="428878"/>
                  </a:lnTo>
                  <a:lnTo>
                    <a:pt x="2513206" y="433224"/>
                  </a:lnTo>
                  <a:lnTo>
                    <a:pt x="2512649" y="435881"/>
                  </a:lnTo>
                  <a:lnTo>
                    <a:pt x="2512731" y="441209"/>
                  </a:lnTo>
                  <a:lnTo>
                    <a:pt x="2513347" y="443793"/>
                  </a:lnTo>
                  <a:lnTo>
                    <a:pt x="2514179" y="430625"/>
                  </a:lnTo>
                  <a:lnTo>
                    <a:pt x="2515064" y="428951"/>
                  </a:lnTo>
                  <a:lnTo>
                    <a:pt x="2514744" y="447059"/>
                  </a:lnTo>
                  <a:lnTo>
                    <a:pt x="2513959" y="483513"/>
                  </a:lnTo>
                  <a:lnTo>
                    <a:pt x="2512494" y="438556"/>
                  </a:lnTo>
                  <a:lnTo>
                    <a:pt x="2511532" y="434253"/>
                  </a:lnTo>
                  <a:lnTo>
                    <a:pt x="2513959" y="430703"/>
                  </a:lnTo>
                  <a:lnTo>
                    <a:pt x="2515064" y="428951"/>
                  </a:lnTo>
                  <a:lnTo>
                    <a:pt x="2516767" y="450029"/>
                  </a:lnTo>
                  <a:lnTo>
                    <a:pt x="2519395" y="452600"/>
                  </a:lnTo>
                  <a:lnTo>
                    <a:pt x="2522589" y="454666"/>
                  </a:lnTo>
                  <a:lnTo>
                    <a:pt x="2525191" y="455763"/>
                  </a:lnTo>
                  <a:lnTo>
                    <a:pt x="2527874" y="456448"/>
                  </a:lnTo>
                  <a:lnTo>
                    <a:pt x="2530588" y="456732"/>
                  </a:lnTo>
                  <a:lnTo>
                    <a:pt x="2533288" y="456628"/>
                  </a:lnTo>
                  <a:lnTo>
                    <a:pt x="2535937" y="456142"/>
                  </a:lnTo>
                  <a:lnTo>
                    <a:pt x="2539310" y="454925"/>
                  </a:lnTo>
                  <a:lnTo>
                    <a:pt x="2542410" y="453082"/>
                  </a:lnTo>
                  <a:lnTo>
                    <a:pt x="2545128" y="450637"/>
                  </a:lnTo>
                  <a:lnTo>
                    <a:pt x="2545668" y="450388"/>
                  </a:lnTo>
                  <a:lnTo>
                    <a:pt x="2547364" y="447692"/>
                  </a:lnTo>
                  <a:lnTo>
                    <a:pt x="2533972" y="327376"/>
                  </a:lnTo>
                  <a:lnTo>
                    <a:pt x="2533802" y="336675"/>
                  </a:lnTo>
                  <a:lnTo>
                    <a:pt x="2533658" y="341133"/>
                  </a:lnTo>
                  <a:lnTo>
                    <a:pt x="2533468" y="345572"/>
                  </a:lnTo>
                  <a:lnTo>
                    <a:pt x="2533237" y="349859"/>
                  </a:lnTo>
                  <a:lnTo>
                    <a:pt x="2532964" y="354129"/>
                  </a:lnTo>
                  <a:lnTo>
                    <a:pt x="2532650" y="358247"/>
                  </a:lnTo>
                  <a:lnTo>
                    <a:pt x="2532291" y="362278"/>
                  </a:lnTo>
                  <a:lnTo>
                    <a:pt x="2531971" y="366224"/>
                  </a:lnTo>
                  <a:lnTo>
                    <a:pt x="2531527" y="370088"/>
                  </a:lnTo>
                  <a:lnTo>
                    <a:pt x="2531045" y="373867"/>
                  </a:lnTo>
                  <a:lnTo>
                    <a:pt x="2530591" y="377489"/>
                  </a:lnTo>
                  <a:lnTo>
                    <a:pt x="2530022" y="381100"/>
                  </a:lnTo>
                  <a:lnTo>
                    <a:pt x="2529486" y="384555"/>
                  </a:lnTo>
                  <a:lnTo>
                    <a:pt x="2528914" y="387922"/>
                  </a:lnTo>
                  <a:lnTo>
                    <a:pt x="2528219" y="391209"/>
                  </a:lnTo>
                  <a:lnTo>
                    <a:pt x="2527556" y="394409"/>
                  </a:lnTo>
                  <a:lnTo>
                    <a:pt x="2526855" y="397526"/>
                  </a:lnTo>
                  <a:lnTo>
                    <a:pt x="2526110" y="400557"/>
                  </a:lnTo>
                  <a:lnTo>
                    <a:pt x="2525317" y="403430"/>
                  </a:lnTo>
                  <a:lnTo>
                    <a:pt x="2524565" y="406297"/>
                  </a:lnTo>
                  <a:lnTo>
                    <a:pt x="2523694" y="408999"/>
                  </a:lnTo>
                  <a:lnTo>
                    <a:pt x="2522851" y="411620"/>
                  </a:lnTo>
                  <a:lnTo>
                    <a:pt x="2521047" y="416534"/>
                  </a:lnTo>
                  <a:lnTo>
                    <a:pt x="2519147" y="421035"/>
                  </a:lnTo>
                  <a:lnTo>
                    <a:pt x="2517152" y="425199"/>
                  </a:lnTo>
                  <a:lnTo>
                    <a:pt x="2515064" y="428878"/>
                  </a:lnTo>
                  <a:lnTo>
                    <a:pt x="2531214" y="438285"/>
                  </a:lnTo>
                  <a:close/>
                </a:path>
                <a:path w="3866789" h="865905">
                  <a:moveTo>
                    <a:pt x="2445344" y="476690"/>
                  </a:moveTo>
                  <a:lnTo>
                    <a:pt x="2444963" y="476841"/>
                  </a:lnTo>
                  <a:lnTo>
                    <a:pt x="2442053" y="477810"/>
                  </a:lnTo>
                  <a:lnTo>
                    <a:pt x="2438553" y="478894"/>
                  </a:lnTo>
                  <a:lnTo>
                    <a:pt x="2440336" y="479264"/>
                  </a:lnTo>
                  <a:lnTo>
                    <a:pt x="2443558" y="477396"/>
                  </a:lnTo>
                  <a:lnTo>
                    <a:pt x="2443996" y="511204"/>
                  </a:lnTo>
                  <a:lnTo>
                    <a:pt x="2446553" y="512083"/>
                  </a:lnTo>
                  <a:lnTo>
                    <a:pt x="2449224" y="512593"/>
                  </a:lnTo>
                  <a:lnTo>
                    <a:pt x="2449563" y="514210"/>
                  </a:lnTo>
                  <a:lnTo>
                    <a:pt x="2453507" y="512982"/>
                  </a:lnTo>
                  <a:lnTo>
                    <a:pt x="2451971" y="512716"/>
                  </a:lnTo>
                  <a:lnTo>
                    <a:pt x="2451381" y="494049"/>
                  </a:lnTo>
                  <a:lnTo>
                    <a:pt x="2451928" y="474390"/>
                  </a:lnTo>
                  <a:lnTo>
                    <a:pt x="2448706" y="475593"/>
                  </a:lnTo>
                  <a:lnTo>
                    <a:pt x="2445415" y="476690"/>
                  </a:lnTo>
                  <a:close/>
                </a:path>
                <a:path w="3866789" h="865905">
                  <a:moveTo>
                    <a:pt x="2455153" y="473152"/>
                  </a:moveTo>
                  <a:lnTo>
                    <a:pt x="2451928" y="474390"/>
                  </a:lnTo>
                  <a:lnTo>
                    <a:pt x="2451381" y="494049"/>
                  </a:lnTo>
                  <a:lnTo>
                    <a:pt x="2451971" y="512716"/>
                  </a:lnTo>
                  <a:lnTo>
                    <a:pt x="2453507" y="512982"/>
                  </a:lnTo>
                  <a:lnTo>
                    <a:pt x="2457159" y="511813"/>
                  </a:lnTo>
                  <a:lnTo>
                    <a:pt x="2454749" y="512432"/>
                  </a:lnTo>
                  <a:lnTo>
                    <a:pt x="2457453" y="511718"/>
                  </a:lnTo>
                  <a:lnTo>
                    <a:pt x="2461334" y="510325"/>
                  </a:lnTo>
                  <a:lnTo>
                    <a:pt x="2461240" y="470656"/>
                  </a:lnTo>
                  <a:lnTo>
                    <a:pt x="2458232" y="471957"/>
                  </a:lnTo>
                  <a:lnTo>
                    <a:pt x="2455153" y="473152"/>
                  </a:lnTo>
                  <a:close/>
                </a:path>
                <a:path w="3866789" h="865905">
                  <a:moveTo>
                    <a:pt x="2437171" y="517665"/>
                  </a:moveTo>
                  <a:lnTo>
                    <a:pt x="2441398" y="516553"/>
                  </a:lnTo>
                  <a:lnTo>
                    <a:pt x="2438060" y="507208"/>
                  </a:lnTo>
                  <a:lnTo>
                    <a:pt x="2435749" y="504397"/>
                  </a:lnTo>
                  <a:lnTo>
                    <a:pt x="2434003" y="501102"/>
                  </a:lnTo>
                  <a:lnTo>
                    <a:pt x="2433139" y="498388"/>
                  </a:lnTo>
                  <a:lnTo>
                    <a:pt x="2432952" y="518742"/>
                  </a:lnTo>
                  <a:lnTo>
                    <a:pt x="2437171" y="517665"/>
                  </a:lnTo>
                  <a:close/>
                </a:path>
                <a:path w="3866789" h="865905">
                  <a:moveTo>
                    <a:pt x="2435051" y="479941"/>
                  </a:moveTo>
                  <a:lnTo>
                    <a:pt x="2431411" y="480950"/>
                  </a:lnTo>
                  <a:lnTo>
                    <a:pt x="2432693" y="492923"/>
                  </a:lnTo>
                  <a:lnTo>
                    <a:pt x="2431411" y="480950"/>
                  </a:lnTo>
                  <a:lnTo>
                    <a:pt x="2432707" y="495645"/>
                  </a:lnTo>
                  <a:lnTo>
                    <a:pt x="2433082" y="490259"/>
                  </a:lnTo>
                  <a:lnTo>
                    <a:pt x="2435051" y="479941"/>
                  </a:lnTo>
                  <a:close/>
                </a:path>
                <a:path w="3866789" h="865905">
                  <a:moveTo>
                    <a:pt x="2457453" y="511718"/>
                  </a:moveTo>
                  <a:lnTo>
                    <a:pt x="2454749" y="512432"/>
                  </a:lnTo>
                  <a:lnTo>
                    <a:pt x="2457159" y="511813"/>
                  </a:lnTo>
                  <a:lnTo>
                    <a:pt x="2457526" y="511718"/>
                  </a:lnTo>
                  <a:close/>
                </a:path>
                <a:path w="3866789" h="865905">
                  <a:moveTo>
                    <a:pt x="2443558" y="477396"/>
                  </a:moveTo>
                  <a:lnTo>
                    <a:pt x="2440336" y="479264"/>
                  </a:lnTo>
                  <a:lnTo>
                    <a:pt x="2440843" y="509494"/>
                  </a:lnTo>
                  <a:lnTo>
                    <a:pt x="2443996" y="511204"/>
                  </a:lnTo>
                  <a:lnTo>
                    <a:pt x="2443558" y="477396"/>
                  </a:lnTo>
                  <a:close/>
                </a:path>
                <a:path w="3866789" h="865905">
                  <a:moveTo>
                    <a:pt x="2438060" y="507208"/>
                  </a:moveTo>
                  <a:lnTo>
                    <a:pt x="2437611" y="481666"/>
                  </a:lnTo>
                  <a:lnTo>
                    <a:pt x="2435437" y="484510"/>
                  </a:lnTo>
                  <a:lnTo>
                    <a:pt x="2433852" y="487700"/>
                  </a:lnTo>
                  <a:lnTo>
                    <a:pt x="2433139" y="498388"/>
                  </a:lnTo>
                  <a:lnTo>
                    <a:pt x="2434003" y="501102"/>
                  </a:lnTo>
                  <a:lnTo>
                    <a:pt x="2435749" y="504397"/>
                  </a:lnTo>
                  <a:lnTo>
                    <a:pt x="2438060" y="507208"/>
                  </a:lnTo>
                  <a:close/>
                </a:path>
                <a:path w="3866789" h="865905">
                  <a:moveTo>
                    <a:pt x="2223684" y="495076"/>
                  </a:moveTo>
                  <a:lnTo>
                    <a:pt x="2218989" y="495659"/>
                  </a:lnTo>
                  <a:lnTo>
                    <a:pt x="2213179" y="498240"/>
                  </a:lnTo>
                  <a:lnTo>
                    <a:pt x="2210396" y="500501"/>
                  </a:lnTo>
                  <a:lnTo>
                    <a:pt x="2208103" y="503245"/>
                  </a:lnTo>
                  <a:lnTo>
                    <a:pt x="2206368" y="506390"/>
                  </a:lnTo>
                  <a:lnTo>
                    <a:pt x="2204989" y="511708"/>
                  </a:lnTo>
                  <a:lnTo>
                    <a:pt x="2204943" y="513552"/>
                  </a:lnTo>
                  <a:lnTo>
                    <a:pt x="2242477" y="513601"/>
                  </a:lnTo>
                  <a:lnTo>
                    <a:pt x="2300223" y="495076"/>
                  </a:lnTo>
                  <a:lnTo>
                    <a:pt x="2223684" y="495076"/>
                  </a:lnTo>
                  <a:close/>
                </a:path>
                <a:path w="3866789" h="865905">
                  <a:moveTo>
                    <a:pt x="1957151" y="847379"/>
                  </a:moveTo>
                  <a:lnTo>
                    <a:pt x="2220822" y="865692"/>
                  </a:lnTo>
                  <a:lnTo>
                    <a:pt x="1957151" y="828854"/>
                  </a:lnTo>
                  <a:lnTo>
                    <a:pt x="1938359" y="828854"/>
                  </a:lnTo>
                  <a:lnTo>
                    <a:pt x="1957151" y="847379"/>
                  </a:lnTo>
                  <a:close/>
                </a:path>
                <a:path w="3866789" h="865905">
                  <a:moveTo>
                    <a:pt x="1938359" y="865905"/>
                  </a:moveTo>
                  <a:lnTo>
                    <a:pt x="2223684" y="865905"/>
                  </a:lnTo>
                  <a:lnTo>
                    <a:pt x="1938359" y="847379"/>
                  </a:lnTo>
                  <a:lnTo>
                    <a:pt x="1919615" y="847427"/>
                  </a:lnTo>
                  <a:lnTo>
                    <a:pt x="1919592" y="848333"/>
                  </a:lnTo>
                  <a:lnTo>
                    <a:pt x="1919949" y="851112"/>
                  </a:lnTo>
                  <a:lnTo>
                    <a:pt x="1920708" y="853747"/>
                  </a:lnTo>
                  <a:lnTo>
                    <a:pt x="1922288" y="856984"/>
                  </a:lnTo>
                  <a:lnTo>
                    <a:pt x="1924448" y="859835"/>
                  </a:lnTo>
                  <a:lnTo>
                    <a:pt x="1927117" y="862225"/>
                  </a:lnTo>
                  <a:lnTo>
                    <a:pt x="1930212" y="864080"/>
                  </a:lnTo>
                  <a:lnTo>
                    <a:pt x="1932772" y="865073"/>
                  </a:lnTo>
                  <a:lnTo>
                    <a:pt x="1935497" y="865692"/>
                  </a:lnTo>
                  <a:lnTo>
                    <a:pt x="1938359" y="865905"/>
                  </a:lnTo>
                  <a:close/>
                </a:path>
                <a:path w="3866789" h="865905">
                  <a:moveTo>
                    <a:pt x="1938359" y="0"/>
                  </a:moveTo>
                  <a:lnTo>
                    <a:pt x="1919566" y="18526"/>
                  </a:lnTo>
                  <a:lnTo>
                    <a:pt x="1919616" y="847379"/>
                  </a:lnTo>
                  <a:lnTo>
                    <a:pt x="1938359" y="847379"/>
                  </a:lnTo>
                  <a:lnTo>
                    <a:pt x="2223684" y="865905"/>
                  </a:lnTo>
                  <a:lnTo>
                    <a:pt x="2218096" y="865073"/>
                  </a:lnTo>
                  <a:lnTo>
                    <a:pt x="2215537" y="864080"/>
                  </a:lnTo>
                  <a:lnTo>
                    <a:pt x="2223684" y="865905"/>
                  </a:lnTo>
                  <a:lnTo>
                    <a:pt x="2207614" y="856984"/>
                  </a:lnTo>
                  <a:lnTo>
                    <a:pt x="2206033" y="853747"/>
                  </a:lnTo>
                  <a:lnTo>
                    <a:pt x="2223684" y="865905"/>
                  </a:lnTo>
                  <a:lnTo>
                    <a:pt x="2204892" y="847379"/>
                  </a:lnTo>
                  <a:lnTo>
                    <a:pt x="2204892" y="828853"/>
                  </a:lnTo>
                  <a:lnTo>
                    <a:pt x="1957151" y="828854"/>
                  </a:lnTo>
                  <a:lnTo>
                    <a:pt x="2204918" y="848333"/>
                  </a:lnTo>
                  <a:lnTo>
                    <a:pt x="2205273" y="851112"/>
                  </a:lnTo>
                  <a:lnTo>
                    <a:pt x="1957151" y="828854"/>
                  </a:lnTo>
                  <a:lnTo>
                    <a:pt x="2209774" y="859835"/>
                  </a:lnTo>
                  <a:lnTo>
                    <a:pt x="2212441" y="862225"/>
                  </a:lnTo>
                  <a:lnTo>
                    <a:pt x="1957151" y="828854"/>
                  </a:lnTo>
                  <a:lnTo>
                    <a:pt x="2220822" y="865692"/>
                  </a:lnTo>
                  <a:lnTo>
                    <a:pt x="1957151" y="847379"/>
                  </a:lnTo>
                  <a:lnTo>
                    <a:pt x="1938359" y="828854"/>
                  </a:lnTo>
                  <a:lnTo>
                    <a:pt x="1919664" y="845485"/>
                  </a:lnTo>
                  <a:lnTo>
                    <a:pt x="1920157" y="842750"/>
                  </a:lnTo>
                  <a:lnTo>
                    <a:pt x="1938359" y="828854"/>
                  </a:lnTo>
                  <a:lnTo>
                    <a:pt x="1925072" y="834279"/>
                  </a:lnTo>
                  <a:lnTo>
                    <a:pt x="1927854" y="832017"/>
                  </a:lnTo>
                  <a:lnTo>
                    <a:pt x="1938359" y="828854"/>
                  </a:lnTo>
                  <a:lnTo>
                    <a:pt x="1936437" y="828950"/>
                  </a:lnTo>
                  <a:lnTo>
                    <a:pt x="1957151" y="828854"/>
                  </a:lnTo>
                  <a:lnTo>
                    <a:pt x="1957151" y="37052"/>
                  </a:lnTo>
                  <a:lnTo>
                    <a:pt x="1938359" y="37052"/>
                  </a:lnTo>
                  <a:lnTo>
                    <a:pt x="1938359" y="18526"/>
                  </a:lnTo>
                  <a:lnTo>
                    <a:pt x="1933665" y="829436"/>
                  </a:lnTo>
                  <a:lnTo>
                    <a:pt x="1931047" y="830308"/>
                  </a:lnTo>
                  <a:lnTo>
                    <a:pt x="1938359" y="18526"/>
                  </a:lnTo>
                  <a:lnTo>
                    <a:pt x="1922778" y="837022"/>
                  </a:lnTo>
                  <a:lnTo>
                    <a:pt x="1921043" y="840168"/>
                  </a:lnTo>
                  <a:lnTo>
                    <a:pt x="1938359" y="18526"/>
                  </a:lnTo>
                  <a:lnTo>
                    <a:pt x="1957151" y="18526"/>
                  </a:lnTo>
                  <a:lnTo>
                    <a:pt x="1943947" y="831"/>
                  </a:lnTo>
                  <a:lnTo>
                    <a:pt x="1946506" y="1826"/>
                  </a:lnTo>
                  <a:lnTo>
                    <a:pt x="1957151" y="18526"/>
                  </a:lnTo>
                  <a:lnTo>
                    <a:pt x="1954429" y="8921"/>
                  </a:lnTo>
                  <a:lnTo>
                    <a:pt x="1956009" y="12157"/>
                  </a:lnTo>
                  <a:lnTo>
                    <a:pt x="1957151" y="18526"/>
                  </a:lnTo>
                  <a:lnTo>
                    <a:pt x="2225535" y="0"/>
                  </a:lnTo>
                  <a:lnTo>
                    <a:pt x="1956770" y="14792"/>
                  </a:lnTo>
                  <a:lnTo>
                    <a:pt x="1957125" y="17571"/>
                  </a:lnTo>
                  <a:lnTo>
                    <a:pt x="1956770" y="14792"/>
                  </a:lnTo>
                  <a:lnTo>
                    <a:pt x="2225535" y="0"/>
                  </a:lnTo>
                  <a:lnTo>
                    <a:pt x="1952269" y="6070"/>
                  </a:lnTo>
                  <a:lnTo>
                    <a:pt x="1949602" y="3679"/>
                  </a:lnTo>
                  <a:lnTo>
                    <a:pt x="2225535" y="0"/>
                  </a:lnTo>
                  <a:lnTo>
                    <a:pt x="1941221" y="213"/>
                  </a:lnTo>
                  <a:lnTo>
                    <a:pt x="1938359" y="0"/>
                  </a:lnTo>
                  <a:close/>
                </a:path>
                <a:path w="3866789" h="865905">
                  <a:moveTo>
                    <a:pt x="2204918" y="514555"/>
                  </a:moveTo>
                  <a:lnTo>
                    <a:pt x="2223684" y="828854"/>
                  </a:lnTo>
                  <a:lnTo>
                    <a:pt x="2206033" y="519969"/>
                  </a:lnTo>
                  <a:lnTo>
                    <a:pt x="2207614" y="523206"/>
                  </a:lnTo>
                  <a:lnTo>
                    <a:pt x="2223684" y="828854"/>
                  </a:lnTo>
                  <a:lnTo>
                    <a:pt x="2215537" y="530302"/>
                  </a:lnTo>
                  <a:lnTo>
                    <a:pt x="2218096" y="531295"/>
                  </a:lnTo>
                  <a:lnTo>
                    <a:pt x="2223684" y="828854"/>
                  </a:lnTo>
                  <a:lnTo>
                    <a:pt x="2242477" y="847379"/>
                  </a:lnTo>
                  <a:lnTo>
                    <a:pt x="2242477" y="532127"/>
                  </a:lnTo>
                  <a:lnTo>
                    <a:pt x="2223684" y="532127"/>
                  </a:lnTo>
                  <a:lnTo>
                    <a:pt x="2220822" y="531915"/>
                  </a:lnTo>
                  <a:lnTo>
                    <a:pt x="2223684" y="532127"/>
                  </a:lnTo>
                  <a:lnTo>
                    <a:pt x="2212441" y="528448"/>
                  </a:lnTo>
                  <a:lnTo>
                    <a:pt x="2209774" y="526058"/>
                  </a:lnTo>
                  <a:lnTo>
                    <a:pt x="2223684" y="532127"/>
                  </a:lnTo>
                  <a:lnTo>
                    <a:pt x="2205273" y="517334"/>
                  </a:lnTo>
                  <a:lnTo>
                    <a:pt x="2204918" y="514555"/>
                  </a:lnTo>
                  <a:close/>
                </a:path>
                <a:path w="3866789" h="865905">
                  <a:moveTo>
                    <a:pt x="2204940" y="513649"/>
                  </a:moveTo>
                  <a:lnTo>
                    <a:pt x="2204918" y="514555"/>
                  </a:lnTo>
                  <a:lnTo>
                    <a:pt x="2205273" y="517334"/>
                  </a:lnTo>
                  <a:lnTo>
                    <a:pt x="2223684" y="532127"/>
                  </a:lnTo>
                  <a:lnTo>
                    <a:pt x="2204940" y="513649"/>
                  </a:lnTo>
                  <a:close/>
                </a:path>
                <a:path w="3866789" h="865905">
                  <a:moveTo>
                    <a:pt x="2223684" y="847379"/>
                  </a:moveTo>
                  <a:lnTo>
                    <a:pt x="2204892" y="828853"/>
                  </a:lnTo>
                  <a:lnTo>
                    <a:pt x="2204892" y="847379"/>
                  </a:lnTo>
                  <a:lnTo>
                    <a:pt x="2223684" y="865905"/>
                  </a:lnTo>
                  <a:lnTo>
                    <a:pt x="2223684" y="847379"/>
                  </a:lnTo>
                  <a:close/>
                </a:path>
                <a:path w="3866789" h="865905">
                  <a:moveTo>
                    <a:pt x="2242477" y="847379"/>
                  </a:moveTo>
                  <a:lnTo>
                    <a:pt x="2223684" y="828854"/>
                  </a:lnTo>
                  <a:lnTo>
                    <a:pt x="2204918" y="514555"/>
                  </a:lnTo>
                  <a:lnTo>
                    <a:pt x="2204940" y="513649"/>
                  </a:lnTo>
                  <a:lnTo>
                    <a:pt x="2223684" y="532127"/>
                  </a:lnTo>
                  <a:lnTo>
                    <a:pt x="2311967" y="531980"/>
                  </a:lnTo>
                  <a:lnTo>
                    <a:pt x="2317774" y="531886"/>
                  </a:lnTo>
                  <a:lnTo>
                    <a:pt x="2323509" y="531752"/>
                  </a:lnTo>
                  <a:lnTo>
                    <a:pt x="2329103" y="531580"/>
                  </a:lnTo>
                  <a:lnTo>
                    <a:pt x="2334701" y="531375"/>
                  </a:lnTo>
                  <a:lnTo>
                    <a:pt x="2340231" y="531126"/>
                  </a:lnTo>
                  <a:lnTo>
                    <a:pt x="2345688" y="530842"/>
                  </a:lnTo>
                  <a:lnTo>
                    <a:pt x="2351077" y="530522"/>
                  </a:lnTo>
                  <a:lnTo>
                    <a:pt x="2356471" y="530161"/>
                  </a:lnTo>
                  <a:lnTo>
                    <a:pt x="2361726" y="529762"/>
                  </a:lnTo>
                  <a:lnTo>
                    <a:pt x="2366910" y="529254"/>
                  </a:lnTo>
                  <a:lnTo>
                    <a:pt x="2372022" y="528783"/>
                  </a:lnTo>
                  <a:lnTo>
                    <a:pt x="2377141" y="528271"/>
                  </a:lnTo>
                  <a:lnTo>
                    <a:pt x="2382117" y="527720"/>
                  </a:lnTo>
                  <a:lnTo>
                    <a:pt x="2387099" y="527062"/>
                  </a:lnTo>
                  <a:lnTo>
                    <a:pt x="2391934" y="526435"/>
                  </a:lnTo>
                  <a:lnTo>
                    <a:pt x="2396775" y="525773"/>
                  </a:lnTo>
                  <a:lnTo>
                    <a:pt x="2401477" y="525002"/>
                  </a:lnTo>
                  <a:lnTo>
                    <a:pt x="2406178" y="524261"/>
                  </a:lnTo>
                  <a:lnTo>
                    <a:pt x="2410815" y="523415"/>
                  </a:lnTo>
                  <a:lnTo>
                    <a:pt x="2415381" y="522598"/>
                  </a:lnTo>
                  <a:lnTo>
                    <a:pt x="2419873" y="521672"/>
                  </a:lnTo>
                  <a:lnTo>
                    <a:pt x="2424305" y="520707"/>
                  </a:lnTo>
                  <a:lnTo>
                    <a:pt x="2428661" y="519779"/>
                  </a:lnTo>
                  <a:lnTo>
                    <a:pt x="2432952" y="518742"/>
                  </a:lnTo>
                  <a:lnTo>
                    <a:pt x="2433139" y="498388"/>
                  </a:lnTo>
                  <a:lnTo>
                    <a:pt x="2433852" y="487700"/>
                  </a:lnTo>
                  <a:lnTo>
                    <a:pt x="2435437" y="484510"/>
                  </a:lnTo>
                  <a:lnTo>
                    <a:pt x="2437611" y="481666"/>
                  </a:lnTo>
                  <a:lnTo>
                    <a:pt x="2438060" y="507208"/>
                  </a:lnTo>
                  <a:lnTo>
                    <a:pt x="2441398" y="516553"/>
                  </a:lnTo>
                  <a:lnTo>
                    <a:pt x="2445476" y="515401"/>
                  </a:lnTo>
                  <a:lnTo>
                    <a:pt x="2449563" y="514210"/>
                  </a:lnTo>
                  <a:lnTo>
                    <a:pt x="2449224" y="512593"/>
                  </a:lnTo>
                  <a:lnTo>
                    <a:pt x="2446553" y="512083"/>
                  </a:lnTo>
                  <a:lnTo>
                    <a:pt x="2443996" y="511204"/>
                  </a:lnTo>
                  <a:lnTo>
                    <a:pt x="2440843" y="509494"/>
                  </a:lnTo>
                  <a:lnTo>
                    <a:pt x="2440336" y="479264"/>
                  </a:lnTo>
                  <a:lnTo>
                    <a:pt x="2438553" y="478894"/>
                  </a:lnTo>
                  <a:lnTo>
                    <a:pt x="2435051" y="479941"/>
                  </a:lnTo>
                  <a:lnTo>
                    <a:pt x="2433082" y="490259"/>
                  </a:lnTo>
                  <a:lnTo>
                    <a:pt x="2432707" y="495645"/>
                  </a:lnTo>
                  <a:lnTo>
                    <a:pt x="2431411" y="480950"/>
                  </a:lnTo>
                  <a:lnTo>
                    <a:pt x="2427775" y="481918"/>
                  </a:lnTo>
                  <a:lnTo>
                    <a:pt x="2423995" y="482850"/>
                  </a:lnTo>
                  <a:lnTo>
                    <a:pt x="2420143" y="483743"/>
                  </a:lnTo>
                  <a:lnTo>
                    <a:pt x="2416227" y="484672"/>
                  </a:lnTo>
                  <a:lnTo>
                    <a:pt x="2412241" y="485493"/>
                  </a:lnTo>
                  <a:lnTo>
                    <a:pt x="2408187" y="486266"/>
                  </a:lnTo>
                  <a:lnTo>
                    <a:pt x="2404063" y="487084"/>
                  </a:lnTo>
                  <a:lnTo>
                    <a:pt x="2399864" y="487786"/>
                  </a:lnTo>
                  <a:lnTo>
                    <a:pt x="2395602" y="488528"/>
                  </a:lnTo>
                  <a:lnTo>
                    <a:pt x="2391196" y="489154"/>
                  </a:lnTo>
                  <a:lnTo>
                    <a:pt x="2386793" y="489816"/>
                  </a:lnTo>
                  <a:lnTo>
                    <a:pt x="2382253" y="490443"/>
                  </a:lnTo>
                  <a:lnTo>
                    <a:pt x="2377710" y="490957"/>
                  </a:lnTo>
                  <a:lnTo>
                    <a:pt x="2373030" y="491509"/>
                  </a:lnTo>
                  <a:lnTo>
                    <a:pt x="2368350" y="492019"/>
                  </a:lnTo>
                  <a:lnTo>
                    <a:pt x="2363533" y="492492"/>
                  </a:lnTo>
                  <a:lnTo>
                    <a:pt x="2358645" y="492855"/>
                  </a:lnTo>
                  <a:lnTo>
                    <a:pt x="2353684" y="493254"/>
                  </a:lnTo>
                  <a:lnTo>
                    <a:pt x="2348730" y="493614"/>
                  </a:lnTo>
                  <a:lnTo>
                    <a:pt x="2343636" y="493934"/>
                  </a:lnTo>
                  <a:lnTo>
                    <a:pt x="2338467" y="494219"/>
                  </a:lnTo>
                  <a:lnTo>
                    <a:pt x="2333232" y="494468"/>
                  </a:lnTo>
                  <a:lnTo>
                    <a:pt x="2327930" y="494672"/>
                  </a:lnTo>
                  <a:lnTo>
                    <a:pt x="2322479" y="494845"/>
                  </a:lnTo>
                  <a:lnTo>
                    <a:pt x="2317040" y="494978"/>
                  </a:lnTo>
                  <a:lnTo>
                    <a:pt x="2305947" y="495129"/>
                  </a:lnTo>
                  <a:lnTo>
                    <a:pt x="2300223" y="495076"/>
                  </a:lnTo>
                  <a:lnTo>
                    <a:pt x="2242477" y="513601"/>
                  </a:lnTo>
                  <a:lnTo>
                    <a:pt x="2204892" y="513601"/>
                  </a:lnTo>
                  <a:lnTo>
                    <a:pt x="2204892" y="828853"/>
                  </a:lnTo>
                  <a:lnTo>
                    <a:pt x="2223684" y="847379"/>
                  </a:lnTo>
                  <a:lnTo>
                    <a:pt x="2223684" y="865905"/>
                  </a:lnTo>
                  <a:lnTo>
                    <a:pt x="2226546" y="865692"/>
                  </a:lnTo>
                  <a:lnTo>
                    <a:pt x="2229271" y="865073"/>
                  </a:lnTo>
                  <a:lnTo>
                    <a:pt x="2232640" y="863669"/>
                  </a:lnTo>
                  <a:lnTo>
                    <a:pt x="2235636" y="861674"/>
                  </a:lnTo>
                  <a:lnTo>
                    <a:pt x="2238185" y="859162"/>
                  </a:lnTo>
                  <a:lnTo>
                    <a:pt x="2240208" y="856209"/>
                  </a:lnTo>
                  <a:lnTo>
                    <a:pt x="2241630" y="852887"/>
                  </a:lnTo>
                  <a:lnTo>
                    <a:pt x="2242259" y="850201"/>
                  </a:lnTo>
                  <a:lnTo>
                    <a:pt x="2242477" y="847379"/>
                  </a:lnTo>
                  <a:close/>
                </a:path>
                <a:path w="3866789" h="865905">
                  <a:moveTo>
                    <a:pt x="1938359" y="18526"/>
                  </a:moveTo>
                  <a:lnTo>
                    <a:pt x="1938359" y="37052"/>
                  </a:lnTo>
                  <a:lnTo>
                    <a:pt x="2253538" y="37191"/>
                  </a:lnTo>
                  <a:lnTo>
                    <a:pt x="2260278" y="37315"/>
                  </a:lnTo>
                  <a:lnTo>
                    <a:pt x="2266916" y="37458"/>
                  </a:lnTo>
                  <a:lnTo>
                    <a:pt x="2273443" y="37635"/>
                  </a:lnTo>
                  <a:lnTo>
                    <a:pt x="2279869" y="37833"/>
                  </a:lnTo>
                  <a:lnTo>
                    <a:pt x="2286187" y="38063"/>
                  </a:lnTo>
                  <a:lnTo>
                    <a:pt x="2292333" y="38315"/>
                  </a:lnTo>
                  <a:lnTo>
                    <a:pt x="2298442" y="38596"/>
                  </a:lnTo>
                  <a:lnTo>
                    <a:pt x="2304446" y="38906"/>
                  </a:lnTo>
                  <a:lnTo>
                    <a:pt x="2310272" y="39240"/>
                  </a:lnTo>
                  <a:lnTo>
                    <a:pt x="2316067" y="39603"/>
                  </a:lnTo>
                  <a:lnTo>
                    <a:pt x="2321683" y="39993"/>
                  </a:lnTo>
                  <a:lnTo>
                    <a:pt x="2327267" y="40410"/>
                  </a:lnTo>
                  <a:lnTo>
                    <a:pt x="2332671" y="40853"/>
                  </a:lnTo>
                  <a:lnTo>
                    <a:pt x="2337967" y="41253"/>
                  </a:lnTo>
                  <a:lnTo>
                    <a:pt x="2343233" y="41749"/>
                  </a:lnTo>
                  <a:lnTo>
                    <a:pt x="2348320" y="42275"/>
                  </a:lnTo>
                  <a:lnTo>
                    <a:pt x="2353298" y="42825"/>
                  </a:lnTo>
                  <a:lnTo>
                    <a:pt x="2358172" y="43406"/>
                  </a:lnTo>
                  <a:lnTo>
                    <a:pt x="2362939" y="43942"/>
                  </a:lnTo>
                  <a:lnTo>
                    <a:pt x="2367530" y="44575"/>
                  </a:lnTo>
                  <a:lnTo>
                    <a:pt x="2372086" y="45238"/>
                  </a:lnTo>
                  <a:lnTo>
                    <a:pt x="2376537" y="45857"/>
                  </a:lnTo>
                  <a:lnTo>
                    <a:pt x="2380806" y="46573"/>
                  </a:lnTo>
                  <a:lnTo>
                    <a:pt x="2385039" y="47315"/>
                  </a:lnTo>
                  <a:lnTo>
                    <a:pt x="2389097" y="48017"/>
                  </a:lnTo>
                  <a:lnTo>
                    <a:pt x="2393043" y="48816"/>
                  </a:lnTo>
                  <a:lnTo>
                    <a:pt x="2396883" y="49569"/>
                  </a:lnTo>
                  <a:lnTo>
                    <a:pt x="2400621" y="50350"/>
                  </a:lnTo>
                  <a:lnTo>
                    <a:pt x="2401567" y="50533"/>
                  </a:lnTo>
                  <a:lnTo>
                    <a:pt x="2404365" y="51227"/>
                  </a:lnTo>
                  <a:lnTo>
                    <a:pt x="2404386" y="50800"/>
                  </a:lnTo>
                  <a:lnTo>
                    <a:pt x="2408843" y="14314"/>
                  </a:lnTo>
                  <a:lnTo>
                    <a:pt x="2404667" y="13389"/>
                  </a:lnTo>
                  <a:lnTo>
                    <a:pt x="2400386" y="12485"/>
                  </a:lnTo>
                  <a:lnTo>
                    <a:pt x="2395994" y="11686"/>
                  </a:lnTo>
                  <a:lnTo>
                    <a:pt x="2391498" y="10840"/>
                  </a:lnTo>
                  <a:lnTo>
                    <a:pt x="2386970" y="10099"/>
                  </a:lnTo>
                  <a:lnTo>
                    <a:pt x="2382260" y="9382"/>
                  </a:lnTo>
                  <a:lnTo>
                    <a:pt x="2377516" y="8619"/>
                  </a:lnTo>
                  <a:lnTo>
                    <a:pt x="2372671" y="7956"/>
                  </a:lnTo>
                  <a:lnTo>
                    <a:pt x="2367641" y="7322"/>
                  </a:lnTo>
                  <a:lnTo>
                    <a:pt x="2362579" y="6642"/>
                  </a:lnTo>
                  <a:lnTo>
                    <a:pt x="2357409" y="6062"/>
                  </a:lnTo>
                  <a:lnTo>
                    <a:pt x="2352136" y="5511"/>
                  </a:lnTo>
                  <a:lnTo>
                    <a:pt x="2346754" y="4986"/>
                  </a:lnTo>
                  <a:lnTo>
                    <a:pt x="2341342" y="4489"/>
                  </a:lnTo>
                  <a:lnTo>
                    <a:pt x="2335752" y="3945"/>
                  </a:lnTo>
                  <a:lnTo>
                    <a:pt x="2318415" y="2697"/>
                  </a:lnTo>
                  <a:lnTo>
                    <a:pt x="2300206" y="1689"/>
                  </a:lnTo>
                  <a:lnTo>
                    <a:pt x="2287512" y="1155"/>
                  </a:lnTo>
                  <a:lnTo>
                    <a:pt x="2274473" y="727"/>
                  </a:lnTo>
                  <a:lnTo>
                    <a:pt x="2261012" y="407"/>
                  </a:lnTo>
                  <a:lnTo>
                    <a:pt x="2247063" y="191"/>
                  </a:lnTo>
                  <a:lnTo>
                    <a:pt x="2225535" y="0"/>
                  </a:lnTo>
                  <a:lnTo>
                    <a:pt x="1957151" y="18526"/>
                  </a:lnTo>
                  <a:lnTo>
                    <a:pt x="1938359" y="18526"/>
                  </a:lnTo>
                  <a:close/>
                </a:path>
                <a:path w="3866789" h="865905">
                  <a:moveTo>
                    <a:pt x="2312134" y="370441"/>
                  </a:moveTo>
                  <a:lnTo>
                    <a:pt x="2312737" y="369839"/>
                  </a:lnTo>
                  <a:lnTo>
                    <a:pt x="2312862" y="369678"/>
                  </a:lnTo>
                  <a:lnTo>
                    <a:pt x="2315027" y="366894"/>
                  </a:lnTo>
                  <a:lnTo>
                    <a:pt x="2316636" y="363650"/>
                  </a:lnTo>
                  <a:lnTo>
                    <a:pt x="2317393" y="361080"/>
                  </a:lnTo>
                  <a:lnTo>
                    <a:pt x="2317766" y="358442"/>
                  </a:lnTo>
                  <a:lnTo>
                    <a:pt x="2317990" y="363675"/>
                  </a:lnTo>
                  <a:lnTo>
                    <a:pt x="2333120" y="296561"/>
                  </a:lnTo>
                  <a:lnTo>
                    <a:pt x="2317756" y="355785"/>
                  </a:lnTo>
                  <a:lnTo>
                    <a:pt x="2317356" y="353150"/>
                  </a:lnTo>
                  <a:lnTo>
                    <a:pt x="2316222" y="349744"/>
                  </a:lnTo>
                  <a:lnTo>
                    <a:pt x="2314397" y="346565"/>
                  </a:lnTo>
                  <a:lnTo>
                    <a:pt x="2311887" y="343721"/>
                  </a:lnTo>
                  <a:lnTo>
                    <a:pt x="2308903" y="341467"/>
                  </a:lnTo>
                  <a:lnTo>
                    <a:pt x="2305610" y="339883"/>
                  </a:lnTo>
                  <a:lnTo>
                    <a:pt x="2303002" y="339134"/>
                  </a:lnTo>
                  <a:lnTo>
                    <a:pt x="2300331" y="338767"/>
                  </a:lnTo>
                  <a:lnTo>
                    <a:pt x="2299068" y="357199"/>
                  </a:lnTo>
                  <a:lnTo>
                    <a:pt x="2312057" y="370512"/>
                  </a:lnTo>
                  <a:close/>
                </a:path>
                <a:path w="3866789" h="865905">
                  <a:moveTo>
                    <a:pt x="2333034" y="299542"/>
                  </a:moveTo>
                  <a:lnTo>
                    <a:pt x="2333120" y="296561"/>
                  </a:lnTo>
                  <a:lnTo>
                    <a:pt x="2317990" y="363675"/>
                  </a:lnTo>
                  <a:lnTo>
                    <a:pt x="2320405" y="359996"/>
                  </a:lnTo>
                  <a:lnTo>
                    <a:pt x="2322483" y="356148"/>
                  </a:lnTo>
                  <a:lnTo>
                    <a:pt x="2324365" y="352124"/>
                  </a:lnTo>
                  <a:lnTo>
                    <a:pt x="2326058" y="347997"/>
                  </a:lnTo>
                  <a:lnTo>
                    <a:pt x="2327487" y="343631"/>
                  </a:lnTo>
                  <a:lnTo>
                    <a:pt x="2328717" y="339091"/>
                  </a:lnTo>
                  <a:lnTo>
                    <a:pt x="2329761" y="334383"/>
                  </a:lnTo>
                  <a:lnTo>
                    <a:pt x="2330683" y="329573"/>
                  </a:lnTo>
                  <a:lnTo>
                    <a:pt x="2331411" y="324590"/>
                  </a:lnTo>
                  <a:lnTo>
                    <a:pt x="2331766" y="322013"/>
                  </a:lnTo>
                  <a:lnTo>
                    <a:pt x="2332019" y="319370"/>
                  </a:lnTo>
                  <a:lnTo>
                    <a:pt x="2332318" y="316666"/>
                  </a:lnTo>
                  <a:lnTo>
                    <a:pt x="2332512" y="313978"/>
                  </a:lnTo>
                  <a:lnTo>
                    <a:pt x="2332677" y="311152"/>
                  </a:lnTo>
                  <a:lnTo>
                    <a:pt x="2332810" y="308340"/>
                  </a:lnTo>
                  <a:lnTo>
                    <a:pt x="2332987" y="302536"/>
                  </a:lnTo>
                  <a:lnTo>
                    <a:pt x="2333034" y="299542"/>
                  </a:lnTo>
                  <a:close/>
                </a:path>
                <a:path w="3866789" h="865905">
                  <a:moveTo>
                    <a:pt x="2317766" y="358442"/>
                  </a:moveTo>
                  <a:lnTo>
                    <a:pt x="2317393" y="361080"/>
                  </a:lnTo>
                  <a:lnTo>
                    <a:pt x="2316636" y="363650"/>
                  </a:lnTo>
                  <a:lnTo>
                    <a:pt x="2315027" y="366894"/>
                  </a:lnTo>
                  <a:lnTo>
                    <a:pt x="2312862" y="369678"/>
                  </a:lnTo>
                  <a:lnTo>
                    <a:pt x="2315229" y="367182"/>
                  </a:lnTo>
                  <a:lnTo>
                    <a:pt x="2317990" y="363675"/>
                  </a:lnTo>
                  <a:lnTo>
                    <a:pt x="2317766" y="358442"/>
                  </a:lnTo>
                  <a:close/>
                </a:path>
                <a:path w="3866789" h="865905">
                  <a:moveTo>
                    <a:pt x="2417724" y="19023"/>
                  </a:moveTo>
                  <a:lnTo>
                    <a:pt x="2420061" y="21719"/>
                  </a:lnTo>
                  <a:lnTo>
                    <a:pt x="2421835" y="24800"/>
                  </a:lnTo>
                  <a:lnTo>
                    <a:pt x="2422987" y="28173"/>
                  </a:lnTo>
                  <a:lnTo>
                    <a:pt x="2423408" y="30845"/>
                  </a:lnTo>
                  <a:lnTo>
                    <a:pt x="2424708" y="18119"/>
                  </a:lnTo>
                  <a:lnTo>
                    <a:pt x="2420852" y="17096"/>
                  </a:lnTo>
                  <a:lnTo>
                    <a:pt x="2416860" y="16172"/>
                  </a:lnTo>
                  <a:lnTo>
                    <a:pt x="2412883" y="15193"/>
                  </a:lnTo>
                  <a:lnTo>
                    <a:pt x="2408843" y="14314"/>
                  </a:lnTo>
                  <a:lnTo>
                    <a:pt x="2411578" y="15138"/>
                  </a:lnTo>
                  <a:lnTo>
                    <a:pt x="2414877" y="16802"/>
                  </a:lnTo>
                  <a:lnTo>
                    <a:pt x="2417724" y="19023"/>
                  </a:lnTo>
                  <a:close/>
                </a:path>
                <a:path w="3866789" h="865905">
                  <a:moveTo>
                    <a:pt x="2516767" y="450029"/>
                  </a:moveTo>
                  <a:lnTo>
                    <a:pt x="2515064" y="428951"/>
                  </a:lnTo>
                  <a:lnTo>
                    <a:pt x="2514744" y="447059"/>
                  </a:lnTo>
                  <a:lnTo>
                    <a:pt x="2513959" y="483513"/>
                  </a:lnTo>
                  <a:lnTo>
                    <a:pt x="2516713" y="481429"/>
                  </a:lnTo>
                  <a:lnTo>
                    <a:pt x="2519395" y="479315"/>
                  </a:lnTo>
                  <a:lnTo>
                    <a:pt x="2522009" y="477165"/>
                  </a:lnTo>
                  <a:lnTo>
                    <a:pt x="2519395" y="452600"/>
                  </a:lnTo>
                  <a:lnTo>
                    <a:pt x="2516767" y="450029"/>
                  </a:lnTo>
                  <a:close/>
                </a:path>
                <a:path w="3866789" h="865905">
                  <a:moveTo>
                    <a:pt x="2513206" y="433224"/>
                  </a:moveTo>
                  <a:lnTo>
                    <a:pt x="2512649" y="435881"/>
                  </a:lnTo>
                  <a:lnTo>
                    <a:pt x="2512731" y="441209"/>
                  </a:lnTo>
                  <a:lnTo>
                    <a:pt x="2513347" y="443793"/>
                  </a:lnTo>
                  <a:lnTo>
                    <a:pt x="2514179" y="430625"/>
                  </a:lnTo>
                  <a:lnTo>
                    <a:pt x="2513206" y="433224"/>
                  </a:lnTo>
                  <a:close/>
                </a:path>
                <a:path w="3866789" h="865905">
                  <a:moveTo>
                    <a:pt x="2571412" y="327665"/>
                  </a:moveTo>
                  <a:lnTo>
                    <a:pt x="2571261" y="231315"/>
                  </a:lnTo>
                  <a:lnTo>
                    <a:pt x="2571045" y="222159"/>
                  </a:lnTo>
                  <a:lnTo>
                    <a:pt x="2570739" y="213329"/>
                  </a:lnTo>
                  <a:lnTo>
                    <a:pt x="2570350" y="204815"/>
                  </a:lnTo>
                  <a:lnTo>
                    <a:pt x="2569871" y="196617"/>
                  </a:lnTo>
                  <a:lnTo>
                    <a:pt x="2569310" y="188669"/>
                  </a:lnTo>
                  <a:lnTo>
                    <a:pt x="2568582" y="181037"/>
                  </a:lnTo>
                  <a:lnTo>
                    <a:pt x="2568225" y="177336"/>
                  </a:lnTo>
                  <a:lnTo>
                    <a:pt x="2567844" y="173722"/>
                  </a:lnTo>
                  <a:lnTo>
                    <a:pt x="2567444" y="170183"/>
                  </a:lnTo>
                  <a:lnTo>
                    <a:pt x="2566951" y="166651"/>
                  </a:lnTo>
                  <a:lnTo>
                    <a:pt x="2566504" y="163271"/>
                  </a:lnTo>
                  <a:lnTo>
                    <a:pt x="2566041" y="159898"/>
                  </a:lnTo>
                  <a:lnTo>
                    <a:pt x="2565478" y="156676"/>
                  </a:lnTo>
                  <a:lnTo>
                    <a:pt x="2564972" y="153465"/>
                  </a:lnTo>
                  <a:lnTo>
                    <a:pt x="2564363" y="150326"/>
                  </a:lnTo>
                  <a:lnTo>
                    <a:pt x="2563812" y="147269"/>
                  </a:lnTo>
                  <a:lnTo>
                    <a:pt x="2563164" y="144223"/>
                  </a:lnTo>
                  <a:lnTo>
                    <a:pt x="2562491" y="141321"/>
                  </a:lnTo>
                  <a:lnTo>
                    <a:pt x="2561803" y="138431"/>
                  </a:lnTo>
                  <a:lnTo>
                    <a:pt x="2561090" y="135615"/>
                  </a:lnTo>
                  <a:lnTo>
                    <a:pt x="2560363" y="135738"/>
                  </a:lnTo>
                  <a:lnTo>
                    <a:pt x="2560115" y="138431"/>
                  </a:lnTo>
                  <a:lnTo>
                    <a:pt x="2559481" y="141034"/>
                  </a:lnTo>
                  <a:lnTo>
                    <a:pt x="2558067" y="144292"/>
                  </a:lnTo>
                  <a:lnTo>
                    <a:pt x="2556051" y="147229"/>
                  </a:lnTo>
                  <a:lnTo>
                    <a:pt x="2553483" y="149749"/>
                  </a:lnTo>
                  <a:lnTo>
                    <a:pt x="2550416" y="151758"/>
                  </a:lnTo>
                  <a:lnTo>
                    <a:pt x="2547818" y="152878"/>
                  </a:lnTo>
                  <a:lnTo>
                    <a:pt x="2545035" y="153609"/>
                  </a:lnTo>
                  <a:lnTo>
                    <a:pt x="2542237" y="153915"/>
                  </a:lnTo>
                  <a:lnTo>
                    <a:pt x="2539484" y="153803"/>
                  </a:lnTo>
                  <a:lnTo>
                    <a:pt x="2536808" y="153302"/>
                  </a:lnTo>
                  <a:lnTo>
                    <a:pt x="2534253" y="152435"/>
                  </a:lnTo>
                  <a:lnTo>
                    <a:pt x="2533982" y="245671"/>
                  </a:lnTo>
                  <a:lnTo>
                    <a:pt x="2533972" y="327376"/>
                  </a:lnTo>
                  <a:lnTo>
                    <a:pt x="2547364" y="447620"/>
                  </a:lnTo>
                  <a:lnTo>
                    <a:pt x="2548980" y="444809"/>
                  </a:lnTo>
                  <a:lnTo>
                    <a:pt x="2553354" y="436090"/>
                  </a:lnTo>
                  <a:lnTo>
                    <a:pt x="2555989" y="429848"/>
                  </a:lnTo>
                  <a:lnTo>
                    <a:pt x="2558383" y="423343"/>
                  </a:lnTo>
                  <a:lnTo>
                    <a:pt x="2560537" y="416571"/>
                  </a:lnTo>
                  <a:lnTo>
                    <a:pt x="2561583" y="413129"/>
                  </a:lnTo>
                  <a:lnTo>
                    <a:pt x="2562519" y="409529"/>
                  </a:lnTo>
                  <a:lnTo>
                    <a:pt x="2563409" y="405922"/>
                  </a:lnTo>
                  <a:lnTo>
                    <a:pt x="2564262" y="402228"/>
                  </a:lnTo>
                  <a:lnTo>
                    <a:pt x="2565068" y="398444"/>
                  </a:lnTo>
                  <a:lnTo>
                    <a:pt x="2565763" y="394582"/>
                  </a:lnTo>
                  <a:lnTo>
                    <a:pt x="2566487" y="390632"/>
                  </a:lnTo>
                  <a:lnTo>
                    <a:pt x="2567167" y="386600"/>
                  </a:lnTo>
                  <a:lnTo>
                    <a:pt x="2567736" y="382558"/>
                  </a:lnTo>
                  <a:lnTo>
                    <a:pt x="2568333" y="378353"/>
                  </a:lnTo>
                  <a:lnTo>
                    <a:pt x="2568816" y="374142"/>
                  </a:lnTo>
                  <a:lnTo>
                    <a:pt x="2569259" y="369846"/>
                  </a:lnTo>
                  <a:lnTo>
                    <a:pt x="2569730" y="365461"/>
                  </a:lnTo>
                  <a:lnTo>
                    <a:pt x="2570091" y="360997"/>
                  </a:lnTo>
                  <a:lnTo>
                    <a:pt x="2570403" y="356447"/>
                  </a:lnTo>
                  <a:lnTo>
                    <a:pt x="2570678" y="351882"/>
                  </a:lnTo>
                  <a:lnTo>
                    <a:pt x="2570907" y="347163"/>
                  </a:lnTo>
                  <a:lnTo>
                    <a:pt x="2571098" y="342436"/>
                  </a:lnTo>
                  <a:lnTo>
                    <a:pt x="2571243" y="337546"/>
                  </a:lnTo>
                  <a:lnTo>
                    <a:pt x="2571412" y="327665"/>
                  </a:lnTo>
                  <a:close/>
                </a:path>
                <a:path w="3866789" h="865905">
                  <a:moveTo>
                    <a:pt x="2530588" y="456732"/>
                  </a:moveTo>
                  <a:lnTo>
                    <a:pt x="2527874" y="456448"/>
                  </a:lnTo>
                  <a:lnTo>
                    <a:pt x="2525191" y="455763"/>
                  </a:lnTo>
                  <a:lnTo>
                    <a:pt x="2522589" y="454666"/>
                  </a:lnTo>
                  <a:lnTo>
                    <a:pt x="2519395" y="452600"/>
                  </a:lnTo>
                  <a:lnTo>
                    <a:pt x="2522009" y="477165"/>
                  </a:lnTo>
                  <a:lnTo>
                    <a:pt x="2524483" y="474981"/>
                  </a:lnTo>
                  <a:lnTo>
                    <a:pt x="2529357" y="470444"/>
                  </a:lnTo>
                  <a:lnTo>
                    <a:pt x="2533874" y="465703"/>
                  </a:lnTo>
                  <a:lnTo>
                    <a:pt x="2538112" y="460829"/>
                  </a:lnTo>
                  <a:lnTo>
                    <a:pt x="2540163" y="458269"/>
                  </a:lnTo>
                  <a:lnTo>
                    <a:pt x="2542068" y="455674"/>
                  </a:lnTo>
                  <a:lnTo>
                    <a:pt x="2543903" y="453045"/>
                  </a:lnTo>
                  <a:lnTo>
                    <a:pt x="2545668" y="450388"/>
                  </a:lnTo>
                  <a:lnTo>
                    <a:pt x="2545128" y="450637"/>
                  </a:lnTo>
                  <a:lnTo>
                    <a:pt x="2542410" y="453082"/>
                  </a:lnTo>
                  <a:lnTo>
                    <a:pt x="2539310" y="454925"/>
                  </a:lnTo>
                  <a:lnTo>
                    <a:pt x="2535937" y="456142"/>
                  </a:lnTo>
                  <a:lnTo>
                    <a:pt x="2533288" y="456628"/>
                  </a:lnTo>
                  <a:lnTo>
                    <a:pt x="2530588" y="456732"/>
                  </a:lnTo>
                  <a:close/>
                </a:path>
                <a:path w="3866789" h="865905">
                  <a:moveTo>
                    <a:pt x="2475235" y="464036"/>
                  </a:moveTo>
                  <a:lnTo>
                    <a:pt x="2472578" y="465427"/>
                  </a:lnTo>
                  <a:lnTo>
                    <a:pt x="2469849" y="466783"/>
                  </a:lnTo>
                  <a:lnTo>
                    <a:pt x="2467051" y="468105"/>
                  </a:lnTo>
                  <a:lnTo>
                    <a:pt x="2464182" y="469397"/>
                  </a:lnTo>
                  <a:lnTo>
                    <a:pt x="2461240" y="470656"/>
                  </a:lnTo>
                  <a:lnTo>
                    <a:pt x="2461334" y="510325"/>
                  </a:lnTo>
                  <a:lnTo>
                    <a:pt x="2465139" y="508979"/>
                  </a:lnTo>
                  <a:lnTo>
                    <a:pt x="2468805" y="507597"/>
                  </a:lnTo>
                  <a:lnTo>
                    <a:pt x="2472472" y="506114"/>
                  </a:lnTo>
                  <a:lnTo>
                    <a:pt x="2476073" y="504670"/>
                  </a:lnTo>
                  <a:lnTo>
                    <a:pt x="2479597" y="503121"/>
                  </a:lnTo>
                  <a:lnTo>
                    <a:pt x="2483057" y="501542"/>
                  </a:lnTo>
                  <a:lnTo>
                    <a:pt x="2486437" y="499925"/>
                  </a:lnTo>
                  <a:lnTo>
                    <a:pt x="2489757" y="498280"/>
                  </a:lnTo>
                  <a:lnTo>
                    <a:pt x="2492997" y="496603"/>
                  </a:lnTo>
                  <a:lnTo>
                    <a:pt x="2496176" y="494896"/>
                  </a:lnTo>
                  <a:lnTo>
                    <a:pt x="2499351" y="493078"/>
                  </a:lnTo>
                  <a:lnTo>
                    <a:pt x="2502382" y="491230"/>
                  </a:lnTo>
                  <a:lnTo>
                    <a:pt x="2505420" y="489352"/>
                  </a:lnTo>
                  <a:lnTo>
                    <a:pt x="2508314" y="487441"/>
                  </a:lnTo>
                  <a:lnTo>
                    <a:pt x="2511209" y="485493"/>
                  </a:lnTo>
                  <a:lnTo>
                    <a:pt x="2513959" y="483513"/>
                  </a:lnTo>
                  <a:lnTo>
                    <a:pt x="2512494" y="438556"/>
                  </a:lnTo>
                  <a:lnTo>
                    <a:pt x="2511532" y="434253"/>
                  </a:lnTo>
                  <a:lnTo>
                    <a:pt x="2508895" y="437673"/>
                  </a:lnTo>
                  <a:lnTo>
                    <a:pt x="2505981" y="441101"/>
                  </a:lnTo>
                  <a:lnTo>
                    <a:pt x="2502781" y="444395"/>
                  </a:lnTo>
                  <a:lnTo>
                    <a:pt x="2499376" y="447628"/>
                  </a:lnTo>
                  <a:lnTo>
                    <a:pt x="2495614" y="450803"/>
                  </a:lnTo>
                  <a:lnTo>
                    <a:pt x="2491647" y="453842"/>
                  </a:lnTo>
                  <a:lnTo>
                    <a:pt x="2487319" y="456897"/>
                  </a:lnTo>
                  <a:lnTo>
                    <a:pt x="2482711" y="459825"/>
                  </a:lnTo>
                  <a:lnTo>
                    <a:pt x="2477823" y="462619"/>
                  </a:lnTo>
                  <a:lnTo>
                    <a:pt x="2475235" y="464036"/>
                  </a:lnTo>
                  <a:close/>
                </a:path>
                <a:path w="3866789" h="865905">
                  <a:moveTo>
                    <a:pt x="2511309" y="58431"/>
                  </a:moveTo>
                  <a:lnTo>
                    <a:pt x="2513592" y="60761"/>
                  </a:lnTo>
                  <a:lnTo>
                    <a:pt x="2515572" y="63825"/>
                  </a:lnTo>
                  <a:lnTo>
                    <a:pt x="2516885" y="67155"/>
                  </a:lnTo>
                  <a:lnTo>
                    <a:pt x="2517429" y="69764"/>
                  </a:lnTo>
                  <a:lnTo>
                    <a:pt x="2519406" y="65589"/>
                  </a:lnTo>
                  <a:lnTo>
                    <a:pt x="2515259" y="61751"/>
                  </a:lnTo>
                  <a:lnTo>
                    <a:pt x="2511309" y="58431"/>
                  </a:lnTo>
                  <a:close/>
                </a:path>
                <a:path w="3866789" h="865905">
                  <a:moveTo>
                    <a:pt x="2507390" y="107989"/>
                  </a:moveTo>
                  <a:lnTo>
                    <a:pt x="2509780" y="111395"/>
                  </a:lnTo>
                  <a:lnTo>
                    <a:pt x="2511936" y="114747"/>
                  </a:lnTo>
                  <a:lnTo>
                    <a:pt x="2514078" y="118249"/>
                  </a:lnTo>
                  <a:lnTo>
                    <a:pt x="2515990" y="121834"/>
                  </a:lnTo>
                  <a:lnTo>
                    <a:pt x="2517811" y="125431"/>
                  </a:lnTo>
                  <a:lnTo>
                    <a:pt x="2517588" y="72417"/>
                  </a:lnTo>
                  <a:lnTo>
                    <a:pt x="2517362" y="75074"/>
                  </a:lnTo>
                  <a:lnTo>
                    <a:pt x="2516742" y="77692"/>
                  </a:lnTo>
                  <a:lnTo>
                    <a:pt x="2515302" y="81036"/>
                  </a:lnTo>
                  <a:lnTo>
                    <a:pt x="2513153" y="84122"/>
                  </a:lnTo>
                  <a:lnTo>
                    <a:pt x="2510921" y="58105"/>
                  </a:lnTo>
                  <a:lnTo>
                    <a:pt x="2498738" y="72298"/>
                  </a:lnTo>
                  <a:lnTo>
                    <a:pt x="2498807" y="49022"/>
                  </a:lnTo>
                  <a:lnTo>
                    <a:pt x="2496219" y="47383"/>
                  </a:lnTo>
                  <a:lnTo>
                    <a:pt x="2493497" y="45698"/>
                  </a:lnTo>
                  <a:lnTo>
                    <a:pt x="2490786" y="44035"/>
                  </a:lnTo>
                  <a:lnTo>
                    <a:pt x="2488015" y="42466"/>
                  </a:lnTo>
                  <a:lnTo>
                    <a:pt x="2485181" y="40925"/>
                  </a:lnTo>
                  <a:lnTo>
                    <a:pt x="2482283" y="39406"/>
                  </a:lnTo>
                  <a:lnTo>
                    <a:pt x="2479395" y="37912"/>
                  </a:lnTo>
                  <a:lnTo>
                    <a:pt x="2476375" y="36440"/>
                  </a:lnTo>
                  <a:lnTo>
                    <a:pt x="2473294" y="34988"/>
                  </a:lnTo>
                  <a:lnTo>
                    <a:pt x="2470227" y="33635"/>
                  </a:lnTo>
                  <a:lnTo>
                    <a:pt x="2467019" y="32235"/>
                  </a:lnTo>
                  <a:lnTo>
                    <a:pt x="2463826" y="30928"/>
                  </a:lnTo>
                  <a:lnTo>
                    <a:pt x="2460571" y="29574"/>
                  </a:lnTo>
                  <a:lnTo>
                    <a:pt x="2457253" y="28318"/>
                  </a:lnTo>
                  <a:lnTo>
                    <a:pt x="2453872" y="27084"/>
                  </a:lnTo>
                  <a:lnTo>
                    <a:pt x="2450362" y="25866"/>
                  </a:lnTo>
                  <a:lnTo>
                    <a:pt x="2446859" y="24678"/>
                  </a:lnTo>
                  <a:lnTo>
                    <a:pt x="2443370" y="23515"/>
                  </a:lnTo>
                  <a:lnTo>
                    <a:pt x="2439746" y="22374"/>
                  </a:lnTo>
                  <a:lnTo>
                    <a:pt x="2436063" y="21258"/>
                  </a:lnTo>
                  <a:lnTo>
                    <a:pt x="2432311" y="20163"/>
                  </a:lnTo>
                  <a:lnTo>
                    <a:pt x="2428579" y="19166"/>
                  </a:lnTo>
                  <a:lnTo>
                    <a:pt x="2424708" y="18119"/>
                  </a:lnTo>
                  <a:lnTo>
                    <a:pt x="2423408" y="30845"/>
                  </a:lnTo>
                  <a:lnTo>
                    <a:pt x="2422987" y="28173"/>
                  </a:lnTo>
                  <a:lnTo>
                    <a:pt x="2421835" y="24800"/>
                  </a:lnTo>
                  <a:lnTo>
                    <a:pt x="2420061" y="21719"/>
                  </a:lnTo>
                  <a:lnTo>
                    <a:pt x="2417724" y="19023"/>
                  </a:lnTo>
                  <a:lnTo>
                    <a:pt x="2414877" y="16802"/>
                  </a:lnTo>
                  <a:lnTo>
                    <a:pt x="2411578" y="15138"/>
                  </a:lnTo>
                  <a:lnTo>
                    <a:pt x="2408843" y="14314"/>
                  </a:lnTo>
                  <a:lnTo>
                    <a:pt x="2404386" y="50800"/>
                  </a:lnTo>
                  <a:lnTo>
                    <a:pt x="2404365" y="51227"/>
                  </a:lnTo>
                  <a:lnTo>
                    <a:pt x="2408054" y="52063"/>
                  </a:lnTo>
                  <a:lnTo>
                    <a:pt x="2407155" y="50648"/>
                  </a:lnTo>
                  <a:lnTo>
                    <a:pt x="2409830" y="50105"/>
                  </a:lnTo>
                  <a:lnTo>
                    <a:pt x="2412371" y="49194"/>
                  </a:lnTo>
                  <a:lnTo>
                    <a:pt x="2415495" y="47444"/>
                  </a:lnTo>
                  <a:lnTo>
                    <a:pt x="2418232" y="45140"/>
                  </a:lnTo>
                  <a:lnTo>
                    <a:pt x="2420485" y="42332"/>
                  </a:lnTo>
                  <a:lnTo>
                    <a:pt x="2422174" y="39081"/>
                  </a:lnTo>
                  <a:lnTo>
                    <a:pt x="2423008" y="36385"/>
                  </a:lnTo>
                  <a:lnTo>
                    <a:pt x="2423422" y="33595"/>
                  </a:lnTo>
                  <a:lnTo>
                    <a:pt x="2425341" y="56718"/>
                  </a:lnTo>
                  <a:lnTo>
                    <a:pt x="2428585" y="57691"/>
                  </a:lnTo>
                  <a:lnTo>
                    <a:pt x="2431771" y="58687"/>
                  </a:lnTo>
                  <a:lnTo>
                    <a:pt x="2434964" y="59706"/>
                  </a:lnTo>
                  <a:lnTo>
                    <a:pt x="2438029" y="60750"/>
                  </a:lnTo>
                  <a:lnTo>
                    <a:pt x="2440955" y="61815"/>
                  </a:lnTo>
                  <a:lnTo>
                    <a:pt x="2443888" y="62906"/>
                  </a:lnTo>
                  <a:lnTo>
                    <a:pt x="2446769" y="64019"/>
                  </a:lnTo>
                  <a:lnTo>
                    <a:pt x="2449584" y="65084"/>
                  </a:lnTo>
                  <a:lnTo>
                    <a:pt x="2452338" y="66248"/>
                  </a:lnTo>
                  <a:lnTo>
                    <a:pt x="2454955" y="67360"/>
                  </a:lnTo>
                  <a:lnTo>
                    <a:pt x="2457583" y="68569"/>
                  </a:lnTo>
                  <a:lnTo>
                    <a:pt x="2462512" y="70910"/>
                  </a:lnTo>
                  <a:lnTo>
                    <a:pt x="2467268" y="73347"/>
                  </a:lnTo>
                  <a:lnTo>
                    <a:pt x="2471699" y="75873"/>
                  </a:lnTo>
                  <a:lnTo>
                    <a:pt x="2475814" y="78357"/>
                  </a:lnTo>
                  <a:lnTo>
                    <a:pt x="2479744" y="81004"/>
                  </a:lnTo>
                  <a:lnTo>
                    <a:pt x="2483363" y="83602"/>
                  </a:lnTo>
                  <a:lnTo>
                    <a:pt x="2486756" y="86257"/>
                  </a:lnTo>
                  <a:lnTo>
                    <a:pt x="2487477" y="86889"/>
                  </a:lnTo>
                  <a:lnTo>
                    <a:pt x="2490682" y="88830"/>
                  </a:lnTo>
                  <a:lnTo>
                    <a:pt x="2493248" y="89830"/>
                  </a:lnTo>
                  <a:lnTo>
                    <a:pt x="2495901" y="90439"/>
                  </a:lnTo>
                  <a:lnTo>
                    <a:pt x="2498595" y="90662"/>
                  </a:lnTo>
                  <a:lnTo>
                    <a:pt x="2501287" y="90504"/>
                  </a:lnTo>
                  <a:lnTo>
                    <a:pt x="2503937" y="89971"/>
                  </a:lnTo>
                  <a:lnTo>
                    <a:pt x="2507314" y="88675"/>
                  </a:lnTo>
                  <a:lnTo>
                    <a:pt x="2510420" y="86720"/>
                  </a:lnTo>
                  <a:lnTo>
                    <a:pt x="2507390" y="107989"/>
                  </a:lnTo>
                  <a:close/>
                </a:path>
                <a:path w="3866789" h="865905">
                  <a:moveTo>
                    <a:pt x="2493248" y="89830"/>
                  </a:moveTo>
                  <a:lnTo>
                    <a:pt x="2490682" y="88830"/>
                  </a:lnTo>
                  <a:lnTo>
                    <a:pt x="2487477" y="86889"/>
                  </a:lnTo>
                  <a:lnTo>
                    <a:pt x="2490152" y="89247"/>
                  </a:lnTo>
                  <a:lnTo>
                    <a:pt x="2493421" y="92222"/>
                  </a:lnTo>
                  <a:lnTo>
                    <a:pt x="2496531" y="95277"/>
                  </a:lnTo>
                  <a:lnTo>
                    <a:pt x="2499484" y="98344"/>
                  </a:lnTo>
                  <a:lnTo>
                    <a:pt x="2502202" y="101502"/>
                  </a:lnTo>
                  <a:lnTo>
                    <a:pt x="2504912" y="104739"/>
                  </a:lnTo>
                  <a:lnTo>
                    <a:pt x="2507390" y="107989"/>
                  </a:lnTo>
                  <a:lnTo>
                    <a:pt x="2510420" y="86720"/>
                  </a:lnTo>
                  <a:lnTo>
                    <a:pt x="2507314" y="88675"/>
                  </a:lnTo>
                  <a:lnTo>
                    <a:pt x="2503937" y="89971"/>
                  </a:lnTo>
                  <a:lnTo>
                    <a:pt x="2501287" y="90504"/>
                  </a:lnTo>
                  <a:lnTo>
                    <a:pt x="2498595" y="90662"/>
                  </a:lnTo>
                  <a:lnTo>
                    <a:pt x="2495901" y="90439"/>
                  </a:lnTo>
                  <a:lnTo>
                    <a:pt x="2493248" y="89830"/>
                  </a:lnTo>
                  <a:close/>
                </a:path>
                <a:path w="3866789" h="865905">
                  <a:moveTo>
                    <a:pt x="2281017" y="163184"/>
                  </a:moveTo>
                  <a:lnTo>
                    <a:pt x="2282979" y="185685"/>
                  </a:lnTo>
                  <a:lnTo>
                    <a:pt x="2285698" y="188055"/>
                  </a:lnTo>
                  <a:lnTo>
                    <a:pt x="2286241" y="157904"/>
                  </a:lnTo>
                  <a:lnTo>
                    <a:pt x="2289431" y="156193"/>
                  </a:lnTo>
                  <a:lnTo>
                    <a:pt x="2291986" y="155333"/>
                  </a:lnTo>
                  <a:lnTo>
                    <a:pt x="2294633" y="154843"/>
                  </a:lnTo>
                  <a:lnTo>
                    <a:pt x="2297329" y="154731"/>
                  </a:lnTo>
                  <a:lnTo>
                    <a:pt x="2300025" y="155006"/>
                  </a:lnTo>
                  <a:lnTo>
                    <a:pt x="2307694" y="158202"/>
                  </a:lnTo>
                  <a:lnTo>
                    <a:pt x="2307841" y="158275"/>
                  </a:lnTo>
                  <a:lnTo>
                    <a:pt x="2304162" y="155851"/>
                  </a:lnTo>
                  <a:lnTo>
                    <a:pt x="2305253" y="156733"/>
                  </a:lnTo>
                  <a:lnTo>
                    <a:pt x="2302682" y="155667"/>
                  </a:lnTo>
                  <a:lnTo>
                    <a:pt x="2300263" y="153742"/>
                  </a:lnTo>
                  <a:lnTo>
                    <a:pt x="2296220" y="151801"/>
                  </a:lnTo>
                  <a:lnTo>
                    <a:pt x="2291955" y="150185"/>
                  </a:lnTo>
                  <a:lnTo>
                    <a:pt x="2287541" y="148730"/>
                  </a:lnTo>
                  <a:lnTo>
                    <a:pt x="2283401" y="160243"/>
                  </a:lnTo>
                  <a:lnTo>
                    <a:pt x="2282836" y="147453"/>
                  </a:lnTo>
                  <a:lnTo>
                    <a:pt x="2279308" y="166483"/>
                  </a:lnTo>
                  <a:lnTo>
                    <a:pt x="2280766" y="182787"/>
                  </a:lnTo>
                  <a:lnTo>
                    <a:pt x="2282979" y="185685"/>
                  </a:lnTo>
                  <a:lnTo>
                    <a:pt x="2281017" y="163184"/>
                  </a:lnTo>
                  <a:close/>
                </a:path>
                <a:path w="3866789" h="865905">
                  <a:moveTo>
                    <a:pt x="2278076" y="174391"/>
                  </a:moveTo>
                  <a:lnTo>
                    <a:pt x="2276532" y="184047"/>
                  </a:lnTo>
                  <a:lnTo>
                    <a:pt x="2279182" y="184918"/>
                  </a:lnTo>
                  <a:lnTo>
                    <a:pt x="2278444" y="177020"/>
                  </a:lnTo>
                  <a:lnTo>
                    <a:pt x="2278091" y="171728"/>
                  </a:lnTo>
                  <a:lnTo>
                    <a:pt x="2278076" y="174391"/>
                  </a:lnTo>
                  <a:close/>
                </a:path>
                <a:path w="3866789" h="865905">
                  <a:moveTo>
                    <a:pt x="2304162" y="155851"/>
                  </a:moveTo>
                  <a:lnTo>
                    <a:pt x="2300263" y="153742"/>
                  </a:lnTo>
                  <a:lnTo>
                    <a:pt x="2302682" y="155667"/>
                  </a:lnTo>
                  <a:lnTo>
                    <a:pt x="2305253" y="156733"/>
                  </a:lnTo>
                  <a:lnTo>
                    <a:pt x="2304162" y="155851"/>
                  </a:lnTo>
                  <a:close/>
                </a:path>
                <a:path w="3866789" h="865905">
                  <a:moveTo>
                    <a:pt x="2333030" y="225562"/>
                  </a:moveTo>
                  <a:lnTo>
                    <a:pt x="2332897" y="219975"/>
                  </a:lnTo>
                  <a:lnTo>
                    <a:pt x="2332779" y="217236"/>
                  </a:lnTo>
                  <a:lnTo>
                    <a:pt x="2332624" y="214549"/>
                  </a:lnTo>
                  <a:lnTo>
                    <a:pt x="2332437" y="211922"/>
                  </a:lnTo>
                  <a:lnTo>
                    <a:pt x="2332141" y="209351"/>
                  </a:lnTo>
                  <a:lnTo>
                    <a:pt x="2331886" y="206769"/>
                  </a:lnTo>
                  <a:lnTo>
                    <a:pt x="2331126" y="201844"/>
                  </a:lnTo>
                  <a:lnTo>
                    <a:pt x="2330230" y="197013"/>
                  </a:lnTo>
                  <a:lnTo>
                    <a:pt x="2329193" y="192337"/>
                  </a:lnTo>
                  <a:lnTo>
                    <a:pt x="2327871" y="187822"/>
                  </a:lnTo>
                  <a:lnTo>
                    <a:pt x="2326341" y="183470"/>
                  </a:lnTo>
                  <a:lnTo>
                    <a:pt x="2324600" y="179277"/>
                  </a:lnTo>
                  <a:lnTo>
                    <a:pt x="2322573" y="175248"/>
                  </a:lnTo>
                  <a:lnTo>
                    <a:pt x="2320185" y="171382"/>
                  </a:lnTo>
                  <a:lnTo>
                    <a:pt x="2317583" y="167678"/>
                  </a:lnTo>
                  <a:lnTo>
                    <a:pt x="2314624" y="164210"/>
                  </a:lnTo>
                  <a:lnTo>
                    <a:pt x="2311300" y="161053"/>
                  </a:lnTo>
                  <a:lnTo>
                    <a:pt x="2307841" y="158275"/>
                  </a:lnTo>
                  <a:lnTo>
                    <a:pt x="2300025" y="155006"/>
                  </a:lnTo>
                  <a:lnTo>
                    <a:pt x="2297329" y="154731"/>
                  </a:lnTo>
                  <a:lnTo>
                    <a:pt x="2294633" y="154843"/>
                  </a:lnTo>
                  <a:lnTo>
                    <a:pt x="2291986" y="155333"/>
                  </a:lnTo>
                  <a:lnTo>
                    <a:pt x="2289431" y="156193"/>
                  </a:lnTo>
                  <a:lnTo>
                    <a:pt x="2286241" y="157904"/>
                  </a:lnTo>
                  <a:lnTo>
                    <a:pt x="2285698" y="188055"/>
                  </a:lnTo>
                  <a:lnTo>
                    <a:pt x="2282979" y="185685"/>
                  </a:lnTo>
                  <a:lnTo>
                    <a:pt x="2280766" y="182787"/>
                  </a:lnTo>
                  <a:lnTo>
                    <a:pt x="2279308" y="166483"/>
                  </a:lnTo>
                  <a:lnTo>
                    <a:pt x="2282836" y="147453"/>
                  </a:lnTo>
                  <a:lnTo>
                    <a:pt x="2278052" y="146276"/>
                  </a:lnTo>
                  <a:lnTo>
                    <a:pt x="2278501" y="169077"/>
                  </a:lnTo>
                  <a:lnTo>
                    <a:pt x="2279192" y="179575"/>
                  </a:lnTo>
                  <a:lnTo>
                    <a:pt x="2282385" y="186195"/>
                  </a:lnTo>
                  <a:lnTo>
                    <a:pt x="2285672" y="188089"/>
                  </a:lnTo>
                  <a:lnTo>
                    <a:pt x="2287530" y="189796"/>
                  </a:lnTo>
                  <a:lnTo>
                    <a:pt x="2289539" y="192759"/>
                  </a:lnTo>
                  <a:lnTo>
                    <a:pt x="2290842" y="195419"/>
                  </a:lnTo>
                  <a:lnTo>
                    <a:pt x="2292051" y="198824"/>
                  </a:lnTo>
                  <a:lnTo>
                    <a:pt x="2292783" y="201452"/>
                  </a:lnTo>
                  <a:lnTo>
                    <a:pt x="2293524" y="204393"/>
                  </a:lnTo>
                  <a:lnTo>
                    <a:pt x="2294125" y="207634"/>
                  </a:lnTo>
                  <a:lnTo>
                    <a:pt x="2294597" y="211255"/>
                  </a:lnTo>
                  <a:lnTo>
                    <a:pt x="2294996" y="215103"/>
                  </a:lnTo>
                  <a:lnTo>
                    <a:pt x="2295339" y="219259"/>
                  </a:lnTo>
                  <a:lnTo>
                    <a:pt x="2296792" y="173134"/>
                  </a:lnTo>
                  <a:lnTo>
                    <a:pt x="2295339" y="219259"/>
                  </a:lnTo>
                  <a:lnTo>
                    <a:pt x="2295540" y="223647"/>
                  </a:lnTo>
                  <a:lnTo>
                    <a:pt x="2295536" y="228403"/>
                  </a:lnTo>
                  <a:lnTo>
                    <a:pt x="2333120" y="228403"/>
                  </a:lnTo>
                  <a:lnTo>
                    <a:pt x="2333030" y="225562"/>
                  </a:lnTo>
                  <a:close/>
                </a:path>
                <a:path w="3866789" h="865905">
                  <a:moveTo>
                    <a:pt x="2297635" y="338778"/>
                  </a:moveTo>
                  <a:lnTo>
                    <a:pt x="2295594" y="299253"/>
                  </a:lnTo>
                  <a:lnTo>
                    <a:pt x="2295475" y="304312"/>
                  </a:lnTo>
                  <a:lnTo>
                    <a:pt x="2295237" y="309129"/>
                  </a:lnTo>
                  <a:lnTo>
                    <a:pt x="2294961" y="339171"/>
                  </a:lnTo>
                  <a:lnTo>
                    <a:pt x="2297635" y="338778"/>
                  </a:lnTo>
                  <a:close/>
                </a:path>
                <a:path w="3866789" h="865905">
                  <a:moveTo>
                    <a:pt x="2292355" y="339944"/>
                  </a:moveTo>
                  <a:lnTo>
                    <a:pt x="2292700" y="328698"/>
                  </a:lnTo>
                  <a:lnTo>
                    <a:pt x="2291890" y="331693"/>
                  </a:lnTo>
                  <a:lnTo>
                    <a:pt x="2291113" y="334375"/>
                  </a:lnTo>
                  <a:lnTo>
                    <a:pt x="2289863" y="337795"/>
                  </a:lnTo>
                  <a:lnTo>
                    <a:pt x="2289060" y="341572"/>
                  </a:lnTo>
                  <a:lnTo>
                    <a:pt x="2292355" y="339944"/>
                  </a:lnTo>
                  <a:close/>
                </a:path>
                <a:path w="3866789" h="865905">
                  <a:moveTo>
                    <a:pt x="2235884" y="390057"/>
                  </a:moveTo>
                  <a:lnTo>
                    <a:pt x="2238523" y="390107"/>
                  </a:lnTo>
                  <a:lnTo>
                    <a:pt x="2240208" y="380009"/>
                  </a:lnTo>
                  <a:lnTo>
                    <a:pt x="2241630" y="376687"/>
                  </a:lnTo>
                  <a:lnTo>
                    <a:pt x="2244502" y="390230"/>
                  </a:lnTo>
                  <a:lnTo>
                    <a:pt x="2249788" y="390100"/>
                  </a:lnTo>
                  <a:lnTo>
                    <a:pt x="2254951" y="389926"/>
                  </a:lnTo>
                  <a:lnTo>
                    <a:pt x="2259921" y="389643"/>
                  </a:lnTo>
                  <a:lnTo>
                    <a:pt x="2264771" y="389171"/>
                  </a:lnTo>
                  <a:lnTo>
                    <a:pt x="2269430" y="388584"/>
                  </a:lnTo>
                  <a:lnTo>
                    <a:pt x="2274045" y="387814"/>
                  </a:lnTo>
                  <a:lnTo>
                    <a:pt x="2278466" y="386924"/>
                  </a:lnTo>
                  <a:lnTo>
                    <a:pt x="2282771" y="385927"/>
                  </a:lnTo>
                  <a:lnTo>
                    <a:pt x="2286890" y="384675"/>
                  </a:lnTo>
                  <a:lnTo>
                    <a:pt x="2290964" y="383307"/>
                  </a:lnTo>
                  <a:lnTo>
                    <a:pt x="2294849" y="381683"/>
                  </a:lnTo>
                  <a:lnTo>
                    <a:pt x="2298618" y="379948"/>
                  </a:lnTo>
                  <a:lnTo>
                    <a:pt x="2302203" y="377953"/>
                  </a:lnTo>
                  <a:lnTo>
                    <a:pt x="2305678" y="375704"/>
                  </a:lnTo>
                  <a:lnTo>
                    <a:pt x="2308961" y="373202"/>
                  </a:lnTo>
                  <a:lnTo>
                    <a:pt x="2312057" y="370512"/>
                  </a:lnTo>
                  <a:lnTo>
                    <a:pt x="2299068" y="357199"/>
                  </a:lnTo>
                  <a:lnTo>
                    <a:pt x="2300331" y="338767"/>
                  </a:lnTo>
                  <a:lnTo>
                    <a:pt x="2303002" y="339134"/>
                  </a:lnTo>
                  <a:lnTo>
                    <a:pt x="2305610" y="339883"/>
                  </a:lnTo>
                  <a:lnTo>
                    <a:pt x="2308903" y="341467"/>
                  </a:lnTo>
                  <a:lnTo>
                    <a:pt x="2311887" y="343721"/>
                  </a:lnTo>
                  <a:lnTo>
                    <a:pt x="2314397" y="346565"/>
                  </a:lnTo>
                  <a:lnTo>
                    <a:pt x="2316222" y="349744"/>
                  </a:lnTo>
                  <a:lnTo>
                    <a:pt x="2317356" y="353150"/>
                  </a:lnTo>
                  <a:lnTo>
                    <a:pt x="2317756" y="355785"/>
                  </a:lnTo>
                  <a:lnTo>
                    <a:pt x="2333120" y="296561"/>
                  </a:lnTo>
                  <a:lnTo>
                    <a:pt x="2333120" y="228403"/>
                  </a:lnTo>
                  <a:lnTo>
                    <a:pt x="2295536" y="228403"/>
                  </a:lnTo>
                  <a:lnTo>
                    <a:pt x="2295594" y="299253"/>
                  </a:lnTo>
                  <a:lnTo>
                    <a:pt x="2297635" y="338778"/>
                  </a:lnTo>
                  <a:lnTo>
                    <a:pt x="2294961" y="339171"/>
                  </a:lnTo>
                  <a:lnTo>
                    <a:pt x="2295237" y="309129"/>
                  </a:lnTo>
                  <a:lnTo>
                    <a:pt x="2294878" y="313629"/>
                  </a:lnTo>
                  <a:lnTo>
                    <a:pt x="2294478" y="317816"/>
                  </a:lnTo>
                  <a:lnTo>
                    <a:pt x="2293952" y="321758"/>
                  </a:lnTo>
                  <a:lnTo>
                    <a:pt x="2293383" y="325386"/>
                  </a:lnTo>
                  <a:lnTo>
                    <a:pt x="2292700" y="328698"/>
                  </a:lnTo>
                  <a:lnTo>
                    <a:pt x="2292355" y="339944"/>
                  </a:lnTo>
                  <a:lnTo>
                    <a:pt x="2289060" y="341572"/>
                  </a:lnTo>
                  <a:lnTo>
                    <a:pt x="2289863" y="337795"/>
                  </a:lnTo>
                  <a:lnTo>
                    <a:pt x="2288106" y="341182"/>
                  </a:lnTo>
                  <a:lnTo>
                    <a:pt x="2285999" y="343955"/>
                  </a:lnTo>
                  <a:lnTo>
                    <a:pt x="2285687" y="344265"/>
                  </a:lnTo>
                  <a:lnTo>
                    <a:pt x="2279577" y="347958"/>
                  </a:lnTo>
                  <a:lnTo>
                    <a:pt x="2272936" y="350179"/>
                  </a:lnTo>
                  <a:lnTo>
                    <a:pt x="2264144" y="351965"/>
                  </a:lnTo>
                  <a:lnTo>
                    <a:pt x="2256984" y="352736"/>
                  </a:lnTo>
                  <a:lnTo>
                    <a:pt x="2248909" y="353193"/>
                  </a:lnTo>
                  <a:lnTo>
                    <a:pt x="2242477" y="353240"/>
                  </a:lnTo>
                  <a:lnTo>
                    <a:pt x="2242477" y="179181"/>
                  </a:lnTo>
                  <a:lnTo>
                    <a:pt x="2242202" y="179165"/>
                  </a:lnTo>
                  <a:lnTo>
                    <a:pt x="2242477" y="160251"/>
                  </a:lnTo>
                  <a:lnTo>
                    <a:pt x="2233317" y="178819"/>
                  </a:lnTo>
                  <a:lnTo>
                    <a:pt x="2232821" y="353046"/>
                  </a:lnTo>
                  <a:lnTo>
                    <a:pt x="2230203" y="352955"/>
                  </a:lnTo>
                  <a:lnTo>
                    <a:pt x="2230254" y="178755"/>
                  </a:lnTo>
                  <a:lnTo>
                    <a:pt x="2242477" y="160251"/>
                  </a:lnTo>
                  <a:lnTo>
                    <a:pt x="2223684" y="160251"/>
                  </a:lnTo>
                  <a:lnTo>
                    <a:pt x="2218096" y="177944"/>
                  </a:lnTo>
                  <a:lnTo>
                    <a:pt x="2215537" y="176951"/>
                  </a:lnTo>
                  <a:lnTo>
                    <a:pt x="2223684" y="160251"/>
                  </a:lnTo>
                  <a:lnTo>
                    <a:pt x="2207614" y="169856"/>
                  </a:lnTo>
                  <a:lnTo>
                    <a:pt x="2206033" y="166618"/>
                  </a:lnTo>
                  <a:lnTo>
                    <a:pt x="2223684" y="160251"/>
                  </a:lnTo>
                  <a:lnTo>
                    <a:pt x="2204941" y="160251"/>
                  </a:lnTo>
                  <a:lnTo>
                    <a:pt x="2205273" y="163983"/>
                  </a:lnTo>
                  <a:lnTo>
                    <a:pt x="2223684" y="371179"/>
                  </a:lnTo>
                  <a:lnTo>
                    <a:pt x="2209774" y="172707"/>
                  </a:lnTo>
                  <a:lnTo>
                    <a:pt x="2212441" y="175097"/>
                  </a:lnTo>
                  <a:lnTo>
                    <a:pt x="2223684" y="371179"/>
                  </a:lnTo>
                  <a:lnTo>
                    <a:pt x="2220822" y="178564"/>
                  </a:lnTo>
                  <a:lnTo>
                    <a:pt x="2223684" y="178776"/>
                  </a:lnTo>
                  <a:lnTo>
                    <a:pt x="2227042" y="178719"/>
                  </a:lnTo>
                  <a:lnTo>
                    <a:pt x="2227403" y="352847"/>
                  </a:lnTo>
                  <a:lnTo>
                    <a:pt x="2242477" y="371179"/>
                  </a:lnTo>
                  <a:lnTo>
                    <a:pt x="2235401" y="353117"/>
                  </a:lnTo>
                  <a:lnTo>
                    <a:pt x="2236378" y="178909"/>
                  </a:lnTo>
                  <a:lnTo>
                    <a:pt x="2239363" y="179025"/>
                  </a:lnTo>
                  <a:lnTo>
                    <a:pt x="2241278" y="353232"/>
                  </a:lnTo>
                  <a:lnTo>
                    <a:pt x="2242477" y="371179"/>
                  </a:lnTo>
                  <a:lnTo>
                    <a:pt x="2242259" y="374001"/>
                  </a:lnTo>
                  <a:lnTo>
                    <a:pt x="2242477" y="371179"/>
                  </a:lnTo>
                  <a:lnTo>
                    <a:pt x="2238185" y="382960"/>
                  </a:lnTo>
                  <a:lnTo>
                    <a:pt x="2235884" y="390057"/>
                  </a:lnTo>
                  <a:close/>
                </a:path>
                <a:path w="3866789" h="865905">
                  <a:moveTo>
                    <a:pt x="2222878" y="389632"/>
                  </a:moveTo>
                  <a:lnTo>
                    <a:pt x="2242477" y="371179"/>
                  </a:lnTo>
                  <a:lnTo>
                    <a:pt x="2224491" y="352724"/>
                  </a:lnTo>
                  <a:lnTo>
                    <a:pt x="2242477" y="371179"/>
                  </a:lnTo>
                  <a:lnTo>
                    <a:pt x="2227403" y="352847"/>
                  </a:lnTo>
                  <a:lnTo>
                    <a:pt x="2227042" y="178719"/>
                  </a:lnTo>
                  <a:lnTo>
                    <a:pt x="2223684" y="178776"/>
                  </a:lnTo>
                  <a:lnTo>
                    <a:pt x="2223684" y="371179"/>
                  </a:lnTo>
                  <a:lnTo>
                    <a:pt x="2205273" y="163983"/>
                  </a:lnTo>
                  <a:lnTo>
                    <a:pt x="2204918" y="161204"/>
                  </a:lnTo>
                  <a:lnTo>
                    <a:pt x="2205273" y="163983"/>
                  </a:lnTo>
                  <a:lnTo>
                    <a:pt x="2204941" y="160251"/>
                  </a:lnTo>
                  <a:lnTo>
                    <a:pt x="2204918" y="372132"/>
                  </a:lnTo>
                  <a:lnTo>
                    <a:pt x="2207614" y="380782"/>
                  </a:lnTo>
                  <a:lnTo>
                    <a:pt x="2215537" y="387879"/>
                  </a:lnTo>
                  <a:lnTo>
                    <a:pt x="2223684" y="389704"/>
                  </a:lnTo>
                  <a:lnTo>
                    <a:pt x="2227456" y="389808"/>
                  </a:lnTo>
                  <a:lnTo>
                    <a:pt x="2229271" y="388872"/>
                  </a:lnTo>
                  <a:lnTo>
                    <a:pt x="2226546" y="389491"/>
                  </a:lnTo>
                  <a:lnTo>
                    <a:pt x="2229271" y="388872"/>
                  </a:lnTo>
                  <a:lnTo>
                    <a:pt x="2242477" y="371179"/>
                  </a:lnTo>
                  <a:lnTo>
                    <a:pt x="2222878" y="389632"/>
                  </a:lnTo>
                  <a:close/>
                </a:path>
                <a:path w="3866789" h="865905">
                  <a:moveTo>
                    <a:pt x="2223684" y="141725"/>
                  </a:moveTo>
                  <a:lnTo>
                    <a:pt x="2221762" y="141822"/>
                  </a:lnTo>
                  <a:lnTo>
                    <a:pt x="2218989" y="142308"/>
                  </a:lnTo>
                  <a:lnTo>
                    <a:pt x="2216373" y="143179"/>
                  </a:lnTo>
                  <a:lnTo>
                    <a:pt x="2213179" y="144889"/>
                  </a:lnTo>
                  <a:lnTo>
                    <a:pt x="2210396" y="147151"/>
                  </a:lnTo>
                  <a:lnTo>
                    <a:pt x="2208103" y="149894"/>
                  </a:lnTo>
                  <a:lnTo>
                    <a:pt x="2206368" y="153040"/>
                  </a:lnTo>
                  <a:lnTo>
                    <a:pt x="2205483" y="155621"/>
                  </a:lnTo>
                  <a:lnTo>
                    <a:pt x="2204989" y="158357"/>
                  </a:lnTo>
                  <a:lnTo>
                    <a:pt x="2204943" y="160201"/>
                  </a:lnTo>
                  <a:lnTo>
                    <a:pt x="2242477" y="160251"/>
                  </a:lnTo>
                  <a:lnTo>
                    <a:pt x="2242202" y="179165"/>
                  </a:lnTo>
                  <a:lnTo>
                    <a:pt x="2242477" y="179181"/>
                  </a:lnTo>
                  <a:lnTo>
                    <a:pt x="2245039" y="179331"/>
                  </a:lnTo>
                  <a:lnTo>
                    <a:pt x="2244110" y="142257"/>
                  </a:lnTo>
                  <a:lnTo>
                    <a:pt x="2240831" y="142118"/>
                  </a:lnTo>
                  <a:lnTo>
                    <a:pt x="2234196" y="141912"/>
                  </a:lnTo>
                  <a:lnTo>
                    <a:pt x="2223684" y="141725"/>
                  </a:lnTo>
                  <a:close/>
                </a:path>
                <a:path w="3866789" h="865905">
                  <a:moveTo>
                    <a:pt x="2230254" y="178755"/>
                  </a:moveTo>
                  <a:lnTo>
                    <a:pt x="2230203" y="352955"/>
                  </a:lnTo>
                  <a:lnTo>
                    <a:pt x="2232821" y="353046"/>
                  </a:lnTo>
                  <a:lnTo>
                    <a:pt x="2233317" y="178819"/>
                  </a:lnTo>
                  <a:lnTo>
                    <a:pt x="2242477" y="160251"/>
                  </a:lnTo>
                  <a:lnTo>
                    <a:pt x="2230254" y="178755"/>
                  </a:lnTo>
                  <a:close/>
                </a:path>
                <a:path w="3866789" h="865905">
                  <a:moveTo>
                    <a:pt x="2238498" y="353189"/>
                  </a:moveTo>
                  <a:lnTo>
                    <a:pt x="2242477" y="371179"/>
                  </a:lnTo>
                  <a:lnTo>
                    <a:pt x="2241278" y="353232"/>
                  </a:lnTo>
                  <a:lnTo>
                    <a:pt x="2239363" y="179025"/>
                  </a:lnTo>
                  <a:lnTo>
                    <a:pt x="2236378" y="178909"/>
                  </a:lnTo>
                  <a:lnTo>
                    <a:pt x="2235401" y="353117"/>
                  </a:lnTo>
                  <a:lnTo>
                    <a:pt x="2242477" y="371179"/>
                  </a:lnTo>
                  <a:lnTo>
                    <a:pt x="2238498" y="353189"/>
                  </a:lnTo>
                  <a:close/>
                </a:path>
                <a:path w="3866789" h="865905">
                  <a:moveTo>
                    <a:pt x="2235884" y="390057"/>
                  </a:moveTo>
                  <a:lnTo>
                    <a:pt x="2238185" y="382960"/>
                  </a:lnTo>
                  <a:lnTo>
                    <a:pt x="2242477" y="371179"/>
                  </a:lnTo>
                  <a:lnTo>
                    <a:pt x="2229271" y="388872"/>
                  </a:lnTo>
                  <a:lnTo>
                    <a:pt x="2227456" y="389808"/>
                  </a:lnTo>
                  <a:lnTo>
                    <a:pt x="2230276" y="389909"/>
                  </a:lnTo>
                  <a:lnTo>
                    <a:pt x="2232640" y="387468"/>
                  </a:lnTo>
                  <a:lnTo>
                    <a:pt x="2235636" y="385474"/>
                  </a:lnTo>
                  <a:lnTo>
                    <a:pt x="2235884" y="390057"/>
                  </a:lnTo>
                  <a:close/>
                </a:path>
                <a:path w="3866789" h="865905">
                  <a:moveTo>
                    <a:pt x="2241562" y="390144"/>
                  </a:moveTo>
                  <a:lnTo>
                    <a:pt x="2244502" y="390230"/>
                  </a:lnTo>
                  <a:lnTo>
                    <a:pt x="2241630" y="376687"/>
                  </a:lnTo>
                  <a:lnTo>
                    <a:pt x="2240208" y="380009"/>
                  </a:lnTo>
                  <a:lnTo>
                    <a:pt x="2238523" y="390107"/>
                  </a:lnTo>
                  <a:lnTo>
                    <a:pt x="2241562" y="390144"/>
                  </a:lnTo>
                  <a:close/>
                </a:path>
                <a:path w="3866789" h="865905">
                  <a:moveTo>
                    <a:pt x="2233134" y="389991"/>
                  </a:moveTo>
                  <a:lnTo>
                    <a:pt x="2235884" y="390057"/>
                  </a:lnTo>
                  <a:lnTo>
                    <a:pt x="2235636" y="385474"/>
                  </a:lnTo>
                  <a:lnTo>
                    <a:pt x="2232640" y="387468"/>
                  </a:lnTo>
                  <a:lnTo>
                    <a:pt x="2230276" y="389909"/>
                  </a:lnTo>
                  <a:lnTo>
                    <a:pt x="2233134" y="389991"/>
                  </a:lnTo>
                  <a:close/>
                </a:path>
                <a:path w="3866789" h="865905">
                  <a:moveTo>
                    <a:pt x="2247732" y="179522"/>
                  </a:moveTo>
                  <a:lnTo>
                    <a:pt x="2250349" y="179738"/>
                  </a:lnTo>
                  <a:lnTo>
                    <a:pt x="2252891" y="179906"/>
                  </a:lnTo>
                  <a:lnTo>
                    <a:pt x="2257751" y="180468"/>
                  </a:lnTo>
                  <a:lnTo>
                    <a:pt x="2262247" y="181055"/>
                  </a:lnTo>
                  <a:lnTo>
                    <a:pt x="2266369" y="181670"/>
                  </a:lnTo>
                  <a:lnTo>
                    <a:pt x="2270124" y="182455"/>
                  </a:lnTo>
                  <a:lnTo>
                    <a:pt x="2273584" y="183201"/>
                  </a:lnTo>
                  <a:lnTo>
                    <a:pt x="2276532" y="184047"/>
                  </a:lnTo>
                  <a:lnTo>
                    <a:pt x="2278076" y="174391"/>
                  </a:lnTo>
                  <a:lnTo>
                    <a:pt x="2278091" y="171728"/>
                  </a:lnTo>
                  <a:lnTo>
                    <a:pt x="2278444" y="177020"/>
                  </a:lnTo>
                  <a:lnTo>
                    <a:pt x="2279182" y="184918"/>
                  </a:lnTo>
                  <a:lnTo>
                    <a:pt x="2282385" y="186195"/>
                  </a:lnTo>
                  <a:lnTo>
                    <a:pt x="2279192" y="179575"/>
                  </a:lnTo>
                  <a:lnTo>
                    <a:pt x="2278501" y="169077"/>
                  </a:lnTo>
                  <a:lnTo>
                    <a:pt x="2278052" y="146276"/>
                  </a:lnTo>
                  <a:lnTo>
                    <a:pt x="2272979" y="145340"/>
                  </a:lnTo>
                  <a:lnTo>
                    <a:pt x="2270366" y="144875"/>
                  </a:lnTo>
                  <a:lnTo>
                    <a:pt x="2267676" y="144435"/>
                  </a:lnTo>
                  <a:lnTo>
                    <a:pt x="2264919" y="144094"/>
                  </a:lnTo>
                  <a:lnTo>
                    <a:pt x="2262158" y="143705"/>
                  </a:lnTo>
                  <a:lnTo>
                    <a:pt x="2259324" y="143409"/>
                  </a:lnTo>
                  <a:lnTo>
                    <a:pt x="2256411" y="143144"/>
                  </a:lnTo>
                  <a:lnTo>
                    <a:pt x="2253430" y="142830"/>
                  </a:lnTo>
                  <a:lnTo>
                    <a:pt x="2250375" y="142614"/>
                  </a:lnTo>
                  <a:lnTo>
                    <a:pt x="2247243" y="142424"/>
                  </a:lnTo>
                  <a:lnTo>
                    <a:pt x="2244110" y="142257"/>
                  </a:lnTo>
                  <a:lnTo>
                    <a:pt x="2245039" y="179331"/>
                  </a:lnTo>
                  <a:lnTo>
                    <a:pt x="2247732" y="179522"/>
                  </a:lnTo>
                  <a:close/>
                </a:path>
                <a:path w="3866789" h="865905">
                  <a:moveTo>
                    <a:pt x="3107549" y="202680"/>
                  </a:moveTo>
                  <a:lnTo>
                    <a:pt x="2938906" y="202892"/>
                  </a:lnTo>
                  <a:lnTo>
                    <a:pt x="3110411" y="202892"/>
                  </a:lnTo>
                  <a:lnTo>
                    <a:pt x="3104823" y="202060"/>
                  </a:lnTo>
                  <a:lnTo>
                    <a:pt x="3107549" y="202680"/>
                  </a:lnTo>
                  <a:close/>
                </a:path>
                <a:path w="3866789" h="865905">
                  <a:moveTo>
                    <a:pt x="2920114" y="202892"/>
                  </a:moveTo>
                  <a:lnTo>
                    <a:pt x="2920114" y="341471"/>
                  </a:lnTo>
                  <a:lnTo>
                    <a:pt x="2938907" y="341471"/>
                  </a:lnTo>
                  <a:lnTo>
                    <a:pt x="2920114" y="323018"/>
                  </a:lnTo>
                  <a:lnTo>
                    <a:pt x="2938906" y="323018"/>
                  </a:lnTo>
                  <a:lnTo>
                    <a:pt x="2938907" y="184367"/>
                  </a:lnTo>
                  <a:lnTo>
                    <a:pt x="2901370" y="184413"/>
                  </a:lnTo>
                  <a:lnTo>
                    <a:pt x="2901704" y="188100"/>
                  </a:lnTo>
                  <a:lnTo>
                    <a:pt x="2902464" y="190736"/>
                  </a:lnTo>
                  <a:lnTo>
                    <a:pt x="2920114" y="202892"/>
                  </a:lnTo>
                  <a:close/>
                </a:path>
                <a:path w="3866789" h="865905">
                  <a:moveTo>
                    <a:pt x="3116824" y="341594"/>
                  </a:moveTo>
                  <a:lnTo>
                    <a:pt x="3079365" y="341471"/>
                  </a:lnTo>
                  <a:lnTo>
                    <a:pt x="2938906" y="323018"/>
                  </a:lnTo>
                  <a:lnTo>
                    <a:pt x="2920114" y="323018"/>
                  </a:lnTo>
                  <a:lnTo>
                    <a:pt x="2938907" y="341471"/>
                  </a:lnTo>
                  <a:lnTo>
                    <a:pt x="2936638" y="350302"/>
                  </a:lnTo>
                  <a:lnTo>
                    <a:pt x="2934615" y="353254"/>
                  </a:lnTo>
                  <a:lnTo>
                    <a:pt x="2938907" y="341471"/>
                  </a:lnTo>
                  <a:lnTo>
                    <a:pt x="2925702" y="359164"/>
                  </a:lnTo>
                  <a:lnTo>
                    <a:pt x="2922977" y="359784"/>
                  </a:lnTo>
                  <a:lnTo>
                    <a:pt x="2938907" y="341471"/>
                  </a:lnTo>
                  <a:lnTo>
                    <a:pt x="2920114" y="341471"/>
                  </a:lnTo>
                  <a:lnTo>
                    <a:pt x="2901348" y="185320"/>
                  </a:lnTo>
                  <a:lnTo>
                    <a:pt x="2901323" y="184367"/>
                  </a:lnTo>
                  <a:lnTo>
                    <a:pt x="2901323" y="341471"/>
                  </a:lnTo>
                  <a:lnTo>
                    <a:pt x="2920114" y="359925"/>
                  </a:lnTo>
                  <a:lnTo>
                    <a:pt x="3079365" y="359925"/>
                  </a:lnTo>
                  <a:lnTo>
                    <a:pt x="2929072" y="357761"/>
                  </a:lnTo>
                  <a:lnTo>
                    <a:pt x="2932066" y="355767"/>
                  </a:lnTo>
                  <a:lnTo>
                    <a:pt x="3079365" y="359925"/>
                  </a:lnTo>
                  <a:lnTo>
                    <a:pt x="2938061" y="346979"/>
                  </a:lnTo>
                  <a:lnTo>
                    <a:pt x="2938691" y="344293"/>
                  </a:lnTo>
                  <a:lnTo>
                    <a:pt x="2938061" y="346979"/>
                  </a:lnTo>
                  <a:lnTo>
                    <a:pt x="3079365" y="359925"/>
                  </a:lnTo>
                  <a:lnTo>
                    <a:pt x="3079390" y="500227"/>
                  </a:lnTo>
                  <a:lnTo>
                    <a:pt x="2938907" y="499273"/>
                  </a:lnTo>
                  <a:lnTo>
                    <a:pt x="3082086" y="508878"/>
                  </a:lnTo>
                  <a:lnTo>
                    <a:pt x="3084247" y="511729"/>
                  </a:lnTo>
                  <a:lnTo>
                    <a:pt x="2938907" y="499273"/>
                  </a:lnTo>
                  <a:lnTo>
                    <a:pt x="3092569" y="516967"/>
                  </a:lnTo>
                  <a:lnTo>
                    <a:pt x="3095294" y="517587"/>
                  </a:lnTo>
                  <a:lnTo>
                    <a:pt x="2938907" y="517726"/>
                  </a:lnTo>
                  <a:lnTo>
                    <a:pt x="3098157" y="517799"/>
                  </a:lnTo>
                  <a:lnTo>
                    <a:pt x="3101018" y="517587"/>
                  </a:lnTo>
                  <a:lnTo>
                    <a:pt x="3098157" y="517726"/>
                  </a:lnTo>
                  <a:lnTo>
                    <a:pt x="3090010" y="515974"/>
                  </a:lnTo>
                  <a:lnTo>
                    <a:pt x="3086914" y="514120"/>
                  </a:lnTo>
                  <a:lnTo>
                    <a:pt x="3098157" y="517726"/>
                  </a:lnTo>
                  <a:lnTo>
                    <a:pt x="3080505" y="505641"/>
                  </a:lnTo>
                  <a:lnTo>
                    <a:pt x="3079746" y="503007"/>
                  </a:lnTo>
                  <a:lnTo>
                    <a:pt x="3098157" y="517726"/>
                  </a:lnTo>
                  <a:lnTo>
                    <a:pt x="3098157" y="359925"/>
                  </a:lnTo>
                  <a:lnTo>
                    <a:pt x="3100072" y="359831"/>
                  </a:lnTo>
                  <a:lnTo>
                    <a:pt x="3102833" y="359345"/>
                  </a:lnTo>
                  <a:lnTo>
                    <a:pt x="3105443" y="358474"/>
                  </a:lnTo>
                  <a:lnTo>
                    <a:pt x="3108622" y="356774"/>
                  </a:lnTo>
                  <a:lnTo>
                    <a:pt x="3111394" y="354521"/>
                  </a:lnTo>
                  <a:lnTo>
                    <a:pt x="3113680" y="351788"/>
                  </a:lnTo>
                  <a:lnTo>
                    <a:pt x="3115403" y="348653"/>
                  </a:lnTo>
                  <a:lnTo>
                    <a:pt x="3116286" y="346082"/>
                  </a:lnTo>
                  <a:lnTo>
                    <a:pt x="3116779" y="343357"/>
                  </a:lnTo>
                  <a:lnTo>
                    <a:pt x="3116824" y="341594"/>
                  </a:lnTo>
                  <a:close/>
                </a:path>
                <a:path w="3866789" h="865905">
                  <a:moveTo>
                    <a:pt x="3116830" y="341354"/>
                  </a:moveTo>
                  <a:lnTo>
                    <a:pt x="3115739" y="335127"/>
                  </a:lnTo>
                  <a:lnTo>
                    <a:pt x="3112013" y="329062"/>
                  </a:lnTo>
                  <a:lnTo>
                    <a:pt x="3106271" y="324835"/>
                  </a:lnTo>
                  <a:lnTo>
                    <a:pt x="3098157" y="323018"/>
                  </a:lnTo>
                  <a:lnTo>
                    <a:pt x="2938906" y="323018"/>
                  </a:lnTo>
                  <a:lnTo>
                    <a:pt x="3079365" y="341471"/>
                  </a:lnTo>
                  <a:lnTo>
                    <a:pt x="3116824" y="341594"/>
                  </a:lnTo>
                  <a:lnTo>
                    <a:pt x="3116779" y="343357"/>
                  </a:lnTo>
                  <a:lnTo>
                    <a:pt x="3116286" y="346082"/>
                  </a:lnTo>
                  <a:lnTo>
                    <a:pt x="3115403" y="348653"/>
                  </a:lnTo>
                  <a:lnTo>
                    <a:pt x="3113680" y="351788"/>
                  </a:lnTo>
                  <a:lnTo>
                    <a:pt x="3111394" y="354521"/>
                  </a:lnTo>
                  <a:lnTo>
                    <a:pt x="3108622" y="356774"/>
                  </a:lnTo>
                  <a:lnTo>
                    <a:pt x="3105443" y="358474"/>
                  </a:lnTo>
                  <a:lnTo>
                    <a:pt x="3102833" y="359345"/>
                  </a:lnTo>
                  <a:lnTo>
                    <a:pt x="3100072" y="359831"/>
                  </a:lnTo>
                  <a:lnTo>
                    <a:pt x="3098157" y="359925"/>
                  </a:lnTo>
                  <a:lnTo>
                    <a:pt x="3098157" y="517726"/>
                  </a:lnTo>
                  <a:lnTo>
                    <a:pt x="3101018" y="517587"/>
                  </a:lnTo>
                  <a:lnTo>
                    <a:pt x="3103744" y="516967"/>
                  </a:lnTo>
                  <a:lnTo>
                    <a:pt x="3107113" y="515564"/>
                  </a:lnTo>
                  <a:lnTo>
                    <a:pt x="3110109" y="513568"/>
                  </a:lnTo>
                  <a:lnTo>
                    <a:pt x="3112658" y="511056"/>
                  </a:lnTo>
                  <a:lnTo>
                    <a:pt x="3114681" y="508104"/>
                  </a:lnTo>
                  <a:lnTo>
                    <a:pt x="3116102" y="504781"/>
                  </a:lnTo>
                  <a:lnTo>
                    <a:pt x="3116732" y="502095"/>
                  </a:lnTo>
                  <a:lnTo>
                    <a:pt x="3116949" y="499273"/>
                  </a:lnTo>
                  <a:lnTo>
                    <a:pt x="3116830" y="341354"/>
                  </a:lnTo>
                  <a:close/>
                </a:path>
                <a:path w="3866789" h="865905">
                  <a:moveTo>
                    <a:pt x="2920114" y="359925"/>
                  </a:moveTo>
                  <a:lnTo>
                    <a:pt x="2901323" y="341471"/>
                  </a:lnTo>
                  <a:lnTo>
                    <a:pt x="2901348" y="342425"/>
                  </a:lnTo>
                  <a:lnTo>
                    <a:pt x="2901704" y="345205"/>
                  </a:lnTo>
                  <a:lnTo>
                    <a:pt x="2902464" y="347840"/>
                  </a:lnTo>
                  <a:lnTo>
                    <a:pt x="2904045" y="351076"/>
                  </a:lnTo>
                  <a:lnTo>
                    <a:pt x="2906204" y="353927"/>
                  </a:lnTo>
                  <a:lnTo>
                    <a:pt x="2908872" y="356317"/>
                  </a:lnTo>
                  <a:lnTo>
                    <a:pt x="2911969" y="358171"/>
                  </a:lnTo>
                  <a:lnTo>
                    <a:pt x="2914528" y="359164"/>
                  </a:lnTo>
                  <a:lnTo>
                    <a:pt x="2917253" y="359784"/>
                  </a:lnTo>
                  <a:lnTo>
                    <a:pt x="2920114" y="359996"/>
                  </a:lnTo>
                  <a:lnTo>
                    <a:pt x="2921074" y="359925"/>
                  </a:lnTo>
                  <a:lnTo>
                    <a:pt x="2920114" y="359925"/>
                  </a:lnTo>
                  <a:close/>
                </a:path>
                <a:path w="3866789" h="865905">
                  <a:moveTo>
                    <a:pt x="2901444" y="499273"/>
                  </a:moveTo>
                  <a:lnTo>
                    <a:pt x="2901777" y="502992"/>
                  </a:lnTo>
                  <a:lnTo>
                    <a:pt x="2902532" y="505617"/>
                  </a:lnTo>
                  <a:lnTo>
                    <a:pt x="2920114" y="517726"/>
                  </a:lnTo>
                  <a:lnTo>
                    <a:pt x="2938907" y="663016"/>
                  </a:lnTo>
                  <a:lnTo>
                    <a:pt x="2938907" y="517726"/>
                  </a:lnTo>
                  <a:lnTo>
                    <a:pt x="3095294" y="517587"/>
                  </a:lnTo>
                  <a:lnTo>
                    <a:pt x="3092569" y="516967"/>
                  </a:lnTo>
                  <a:lnTo>
                    <a:pt x="2938907" y="499273"/>
                  </a:lnTo>
                  <a:lnTo>
                    <a:pt x="2901444" y="499273"/>
                  </a:lnTo>
                  <a:close/>
                </a:path>
                <a:path w="3866789" h="865905">
                  <a:moveTo>
                    <a:pt x="2920114" y="700067"/>
                  </a:moveTo>
                  <a:lnTo>
                    <a:pt x="3110649" y="700067"/>
                  </a:lnTo>
                  <a:lnTo>
                    <a:pt x="2929072" y="697831"/>
                  </a:lnTo>
                  <a:lnTo>
                    <a:pt x="2925702" y="699235"/>
                  </a:lnTo>
                  <a:lnTo>
                    <a:pt x="2922977" y="699855"/>
                  </a:lnTo>
                  <a:lnTo>
                    <a:pt x="2938907" y="681541"/>
                  </a:lnTo>
                  <a:lnTo>
                    <a:pt x="2920114" y="663016"/>
                  </a:lnTo>
                  <a:lnTo>
                    <a:pt x="2920114" y="681541"/>
                  </a:lnTo>
                  <a:lnTo>
                    <a:pt x="2901420" y="500223"/>
                  </a:lnTo>
                  <a:lnTo>
                    <a:pt x="2901323" y="499273"/>
                  </a:lnTo>
                  <a:lnTo>
                    <a:pt x="2901348" y="682495"/>
                  </a:lnTo>
                  <a:lnTo>
                    <a:pt x="2901704" y="685275"/>
                  </a:lnTo>
                  <a:lnTo>
                    <a:pt x="2906204" y="693997"/>
                  </a:lnTo>
                  <a:lnTo>
                    <a:pt x="2911969" y="698242"/>
                  </a:lnTo>
                  <a:lnTo>
                    <a:pt x="2917253" y="699855"/>
                  </a:lnTo>
                  <a:lnTo>
                    <a:pt x="2920114" y="700067"/>
                  </a:lnTo>
                  <a:close/>
                </a:path>
                <a:path w="3866789" h="865905">
                  <a:moveTo>
                    <a:pt x="2653586" y="828854"/>
                  </a:moveTo>
                  <a:lnTo>
                    <a:pt x="3110649" y="847379"/>
                  </a:lnTo>
                  <a:lnTo>
                    <a:pt x="3148088" y="847379"/>
                  </a:lnTo>
                  <a:lnTo>
                    <a:pt x="3131291" y="699970"/>
                  </a:lnTo>
                  <a:lnTo>
                    <a:pt x="3134062" y="699484"/>
                  </a:lnTo>
                  <a:lnTo>
                    <a:pt x="3148088" y="847379"/>
                  </a:lnTo>
                  <a:lnTo>
                    <a:pt x="3142656" y="694641"/>
                  </a:lnTo>
                  <a:lnTo>
                    <a:pt x="3144949" y="691898"/>
                  </a:lnTo>
                  <a:lnTo>
                    <a:pt x="3148088" y="847379"/>
                  </a:lnTo>
                  <a:lnTo>
                    <a:pt x="3148135" y="680587"/>
                  </a:lnTo>
                  <a:lnTo>
                    <a:pt x="3147778" y="677809"/>
                  </a:lnTo>
                  <a:lnTo>
                    <a:pt x="3147019" y="675173"/>
                  </a:lnTo>
                  <a:lnTo>
                    <a:pt x="3145439" y="671936"/>
                  </a:lnTo>
                  <a:lnTo>
                    <a:pt x="3143279" y="669085"/>
                  </a:lnTo>
                  <a:lnTo>
                    <a:pt x="3140612" y="666695"/>
                  </a:lnTo>
                  <a:lnTo>
                    <a:pt x="3137515" y="664841"/>
                  </a:lnTo>
                  <a:lnTo>
                    <a:pt x="3134955" y="663848"/>
                  </a:lnTo>
                  <a:lnTo>
                    <a:pt x="3148088" y="681541"/>
                  </a:lnTo>
                  <a:lnTo>
                    <a:pt x="3147570" y="686170"/>
                  </a:lnTo>
                  <a:lnTo>
                    <a:pt x="3146685" y="688752"/>
                  </a:lnTo>
                  <a:lnTo>
                    <a:pt x="3148088" y="681541"/>
                  </a:lnTo>
                  <a:lnTo>
                    <a:pt x="3139874" y="696903"/>
                  </a:lnTo>
                  <a:lnTo>
                    <a:pt x="3136680" y="698613"/>
                  </a:lnTo>
                  <a:lnTo>
                    <a:pt x="3148088" y="681541"/>
                  </a:lnTo>
                  <a:lnTo>
                    <a:pt x="3129368" y="681541"/>
                  </a:lnTo>
                  <a:lnTo>
                    <a:pt x="3129368" y="828854"/>
                  </a:lnTo>
                  <a:lnTo>
                    <a:pt x="2653586" y="828854"/>
                  </a:lnTo>
                  <a:close/>
                </a:path>
                <a:path w="3866789" h="865905">
                  <a:moveTo>
                    <a:pt x="3110649" y="828854"/>
                  </a:moveTo>
                  <a:lnTo>
                    <a:pt x="3129368" y="828854"/>
                  </a:lnTo>
                  <a:lnTo>
                    <a:pt x="3129368" y="681541"/>
                  </a:lnTo>
                  <a:lnTo>
                    <a:pt x="3148088" y="681541"/>
                  </a:lnTo>
                  <a:lnTo>
                    <a:pt x="3134955" y="663848"/>
                  </a:lnTo>
                  <a:lnTo>
                    <a:pt x="3132231" y="663228"/>
                  </a:lnTo>
                  <a:lnTo>
                    <a:pt x="3129368" y="663016"/>
                  </a:lnTo>
                  <a:lnTo>
                    <a:pt x="3110649" y="681541"/>
                  </a:lnTo>
                  <a:lnTo>
                    <a:pt x="3110649" y="828854"/>
                  </a:lnTo>
                  <a:close/>
                </a:path>
                <a:path w="3866789" h="865905">
                  <a:moveTo>
                    <a:pt x="2938907" y="663016"/>
                  </a:moveTo>
                  <a:lnTo>
                    <a:pt x="2920114" y="517726"/>
                  </a:lnTo>
                  <a:lnTo>
                    <a:pt x="2912000" y="515909"/>
                  </a:lnTo>
                  <a:lnTo>
                    <a:pt x="2908915" y="514062"/>
                  </a:lnTo>
                  <a:lnTo>
                    <a:pt x="2920114" y="517726"/>
                  </a:lnTo>
                  <a:lnTo>
                    <a:pt x="2902532" y="505617"/>
                  </a:lnTo>
                  <a:lnTo>
                    <a:pt x="2901777" y="502992"/>
                  </a:lnTo>
                  <a:lnTo>
                    <a:pt x="2901441" y="499389"/>
                  </a:lnTo>
                  <a:lnTo>
                    <a:pt x="2938907" y="499273"/>
                  </a:lnTo>
                  <a:lnTo>
                    <a:pt x="3079390" y="500227"/>
                  </a:lnTo>
                  <a:lnTo>
                    <a:pt x="3079365" y="480820"/>
                  </a:lnTo>
                  <a:lnTo>
                    <a:pt x="2918199" y="480913"/>
                  </a:lnTo>
                  <a:lnTo>
                    <a:pt x="2909650" y="483970"/>
                  </a:lnTo>
                  <a:lnTo>
                    <a:pt x="2904591" y="488956"/>
                  </a:lnTo>
                  <a:lnTo>
                    <a:pt x="2901492" y="497387"/>
                  </a:lnTo>
                  <a:lnTo>
                    <a:pt x="2901323" y="499273"/>
                  </a:lnTo>
                  <a:lnTo>
                    <a:pt x="2901420" y="500223"/>
                  </a:lnTo>
                  <a:lnTo>
                    <a:pt x="2920114" y="681541"/>
                  </a:lnTo>
                  <a:lnTo>
                    <a:pt x="2904106" y="508842"/>
                  </a:lnTo>
                  <a:lnTo>
                    <a:pt x="2906259" y="511682"/>
                  </a:lnTo>
                  <a:lnTo>
                    <a:pt x="2920114" y="681541"/>
                  </a:lnTo>
                  <a:lnTo>
                    <a:pt x="2914549" y="516898"/>
                  </a:lnTo>
                  <a:lnTo>
                    <a:pt x="2917263" y="517514"/>
                  </a:lnTo>
                  <a:lnTo>
                    <a:pt x="2914549" y="516898"/>
                  </a:lnTo>
                  <a:lnTo>
                    <a:pt x="2920114" y="681541"/>
                  </a:lnTo>
                  <a:lnTo>
                    <a:pt x="2920114" y="663016"/>
                  </a:lnTo>
                  <a:lnTo>
                    <a:pt x="2938907" y="681541"/>
                  </a:lnTo>
                  <a:lnTo>
                    <a:pt x="2938691" y="684363"/>
                  </a:lnTo>
                  <a:lnTo>
                    <a:pt x="2938907" y="681541"/>
                  </a:lnTo>
                  <a:lnTo>
                    <a:pt x="2934615" y="693324"/>
                  </a:lnTo>
                  <a:lnTo>
                    <a:pt x="2932066" y="695836"/>
                  </a:lnTo>
                  <a:lnTo>
                    <a:pt x="2938907" y="681541"/>
                  </a:lnTo>
                  <a:lnTo>
                    <a:pt x="2922977" y="699855"/>
                  </a:lnTo>
                  <a:lnTo>
                    <a:pt x="2925702" y="699235"/>
                  </a:lnTo>
                  <a:lnTo>
                    <a:pt x="2929072" y="697831"/>
                  </a:lnTo>
                  <a:lnTo>
                    <a:pt x="3110649" y="700067"/>
                  </a:lnTo>
                  <a:lnTo>
                    <a:pt x="2936638" y="690372"/>
                  </a:lnTo>
                  <a:lnTo>
                    <a:pt x="2938061" y="687049"/>
                  </a:lnTo>
                  <a:lnTo>
                    <a:pt x="3110649" y="700067"/>
                  </a:lnTo>
                  <a:lnTo>
                    <a:pt x="3110649" y="681541"/>
                  </a:lnTo>
                  <a:lnTo>
                    <a:pt x="3129368" y="663016"/>
                  </a:lnTo>
                  <a:lnTo>
                    <a:pt x="2938907" y="663016"/>
                  </a:lnTo>
                  <a:close/>
                </a:path>
                <a:path w="3866789" h="865905">
                  <a:moveTo>
                    <a:pt x="2634794" y="865905"/>
                  </a:moveTo>
                  <a:lnTo>
                    <a:pt x="3129368" y="865905"/>
                  </a:lnTo>
                  <a:lnTo>
                    <a:pt x="2634794" y="847379"/>
                  </a:lnTo>
                  <a:lnTo>
                    <a:pt x="2616049" y="847426"/>
                  </a:lnTo>
                  <a:lnTo>
                    <a:pt x="2616027" y="848333"/>
                  </a:lnTo>
                  <a:lnTo>
                    <a:pt x="2616382" y="851112"/>
                  </a:lnTo>
                  <a:lnTo>
                    <a:pt x="2617142" y="853747"/>
                  </a:lnTo>
                  <a:lnTo>
                    <a:pt x="2618723" y="856984"/>
                  </a:lnTo>
                  <a:lnTo>
                    <a:pt x="2620883" y="859835"/>
                  </a:lnTo>
                  <a:lnTo>
                    <a:pt x="2623550" y="862225"/>
                  </a:lnTo>
                  <a:lnTo>
                    <a:pt x="2626647" y="864080"/>
                  </a:lnTo>
                  <a:lnTo>
                    <a:pt x="2629206" y="865073"/>
                  </a:lnTo>
                  <a:lnTo>
                    <a:pt x="2631931" y="865692"/>
                  </a:lnTo>
                  <a:lnTo>
                    <a:pt x="2634794" y="865905"/>
                  </a:lnTo>
                  <a:close/>
                </a:path>
                <a:path w="3866789" h="865905">
                  <a:moveTo>
                    <a:pt x="2634794" y="0"/>
                  </a:moveTo>
                  <a:lnTo>
                    <a:pt x="2616001" y="18526"/>
                  </a:lnTo>
                  <a:lnTo>
                    <a:pt x="2616051" y="847379"/>
                  </a:lnTo>
                  <a:lnTo>
                    <a:pt x="2634794" y="847379"/>
                  </a:lnTo>
                  <a:lnTo>
                    <a:pt x="3129368" y="865905"/>
                  </a:lnTo>
                  <a:lnTo>
                    <a:pt x="3126517" y="865620"/>
                  </a:lnTo>
                  <a:lnTo>
                    <a:pt x="3129289" y="865826"/>
                  </a:lnTo>
                  <a:lnTo>
                    <a:pt x="3118168" y="862168"/>
                  </a:lnTo>
                  <a:lnTo>
                    <a:pt x="3115511" y="859788"/>
                  </a:lnTo>
                  <a:lnTo>
                    <a:pt x="3129289" y="865826"/>
                  </a:lnTo>
                  <a:lnTo>
                    <a:pt x="3111030" y="851098"/>
                  </a:lnTo>
                  <a:lnTo>
                    <a:pt x="3110674" y="848329"/>
                  </a:lnTo>
                  <a:lnTo>
                    <a:pt x="3129289" y="865826"/>
                  </a:lnTo>
                  <a:lnTo>
                    <a:pt x="3129447" y="865826"/>
                  </a:lnTo>
                  <a:lnTo>
                    <a:pt x="3132220" y="865620"/>
                  </a:lnTo>
                  <a:lnTo>
                    <a:pt x="3134934" y="865004"/>
                  </a:lnTo>
                  <a:lnTo>
                    <a:pt x="3137482" y="864015"/>
                  </a:lnTo>
                  <a:lnTo>
                    <a:pt x="3140569" y="862168"/>
                  </a:lnTo>
                  <a:lnTo>
                    <a:pt x="3143812" y="859119"/>
                  </a:lnTo>
                  <a:lnTo>
                    <a:pt x="3145828" y="856174"/>
                  </a:lnTo>
                  <a:lnTo>
                    <a:pt x="3147246" y="852865"/>
                  </a:lnTo>
                  <a:lnTo>
                    <a:pt x="3147872" y="850191"/>
                  </a:lnTo>
                  <a:lnTo>
                    <a:pt x="3148088" y="847379"/>
                  </a:lnTo>
                  <a:lnTo>
                    <a:pt x="3110649" y="847379"/>
                  </a:lnTo>
                  <a:lnTo>
                    <a:pt x="2653586" y="828854"/>
                  </a:lnTo>
                  <a:lnTo>
                    <a:pt x="3111787" y="853723"/>
                  </a:lnTo>
                  <a:lnTo>
                    <a:pt x="3113359" y="856947"/>
                  </a:lnTo>
                  <a:lnTo>
                    <a:pt x="2653586" y="828854"/>
                  </a:lnTo>
                  <a:lnTo>
                    <a:pt x="3121254" y="864015"/>
                  </a:lnTo>
                  <a:lnTo>
                    <a:pt x="3123803" y="865004"/>
                  </a:lnTo>
                  <a:lnTo>
                    <a:pt x="2653586" y="828854"/>
                  </a:lnTo>
                  <a:lnTo>
                    <a:pt x="2653586" y="847379"/>
                  </a:lnTo>
                  <a:lnTo>
                    <a:pt x="2634794" y="828854"/>
                  </a:lnTo>
                  <a:lnTo>
                    <a:pt x="2616098" y="845485"/>
                  </a:lnTo>
                  <a:lnTo>
                    <a:pt x="2616592" y="842750"/>
                  </a:lnTo>
                  <a:lnTo>
                    <a:pt x="2634794" y="828854"/>
                  </a:lnTo>
                  <a:lnTo>
                    <a:pt x="2621506" y="834279"/>
                  </a:lnTo>
                  <a:lnTo>
                    <a:pt x="2624288" y="832017"/>
                  </a:lnTo>
                  <a:lnTo>
                    <a:pt x="2634794" y="828854"/>
                  </a:lnTo>
                  <a:lnTo>
                    <a:pt x="2632871" y="828950"/>
                  </a:lnTo>
                  <a:lnTo>
                    <a:pt x="2653586" y="828854"/>
                  </a:lnTo>
                  <a:lnTo>
                    <a:pt x="2653586" y="37052"/>
                  </a:lnTo>
                  <a:lnTo>
                    <a:pt x="2634794" y="37052"/>
                  </a:lnTo>
                  <a:lnTo>
                    <a:pt x="2634794" y="18526"/>
                  </a:lnTo>
                  <a:lnTo>
                    <a:pt x="2630098" y="829436"/>
                  </a:lnTo>
                  <a:lnTo>
                    <a:pt x="2627482" y="830308"/>
                  </a:lnTo>
                  <a:lnTo>
                    <a:pt x="2634794" y="18526"/>
                  </a:lnTo>
                  <a:lnTo>
                    <a:pt x="2619212" y="837022"/>
                  </a:lnTo>
                  <a:lnTo>
                    <a:pt x="2617477" y="840168"/>
                  </a:lnTo>
                  <a:lnTo>
                    <a:pt x="2634794" y="18526"/>
                  </a:lnTo>
                  <a:lnTo>
                    <a:pt x="2653586" y="18526"/>
                  </a:lnTo>
                  <a:lnTo>
                    <a:pt x="2640380" y="831"/>
                  </a:lnTo>
                  <a:lnTo>
                    <a:pt x="2642941" y="1826"/>
                  </a:lnTo>
                  <a:lnTo>
                    <a:pt x="2653586" y="18526"/>
                  </a:lnTo>
                  <a:lnTo>
                    <a:pt x="2650864" y="8921"/>
                  </a:lnTo>
                  <a:lnTo>
                    <a:pt x="2652444" y="12157"/>
                  </a:lnTo>
                  <a:lnTo>
                    <a:pt x="2653586" y="18526"/>
                  </a:lnTo>
                  <a:lnTo>
                    <a:pt x="3110411" y="0"/>
                  </a:lnTo>
                  <a:lnTo>
                    <a:pt x="2653203" y="14792"/>
                  </a:lnTo>
                  <a:lnTo>
                    <a:pt x="2653560" y="17571"/>
                  </a:lnTo>
                  <a:lnTo>
                    <a:pt x="2653203" y="14792"/>
                  </a:lnTo>
                  <a:lnTo>
                    <a:pt x="3110411" y="0"/>
                  </a:lnTo>
                  <a:lnTo>
                    <a:pt x="2648704" y="6070"/>
                  </a:lnTo>
                  <a:lnTo>
                    <a:pt x="2646036" y="3679"/>
                  </a:lnTo>
                  <a:lnTo>
                    <a:pt x="3110411" y="0"/>
                  </a:lnTo>
                  <a:lnTo>
                    <a:pt x="2637655" y="213"/>
                  </a:lnTo>
                  <a:lnTo>
                    <a:pt x="2634794" y="0"/>
                  </a:lnTo>
                  <a:close/>
                </a:path>
                <a:path w="3866789" h="865905">
                  <a:moveTo>
                    <a:pt x="2634794" y="18526"/>
                  </a:moveTo>
                  <a:lnTo>
                    <a:pt x="2634794" y="37052"/>
                  </a:lnTo>
                  <a:lnTo>
                    <a:pt x="3091619" y="37052"/>
                  </a:lnTo>
                  <a:lnTo>
                    <a:pt x="3091619" y="165841"/>
                  </a:lnTo>
                  <a:lnTo>
                    <a:pt x="3110411" y="165841"/>
                  </a:lnTo>
                  <a:lnTo>
                    <a:pt x="3110411" y="37052"/>
                  </a:lnTo>
                  <a:lnTo>
                    <a:pt x="3129152" y="18576"/>
                  </a:lnTo>
                  <a:lnTo>
                    <a:pt x="2634794" y="18526"/>
                  </a:lnTo>
                  <a:close/>
                </a:path>
                <a:path w="3866789" h="865905">
                  <a:moveTo>
                    <a:pt x="3110411" y="202892"/>
                  </a:moveTo>
                  <a:lnTo>
                    <a:pt x="3113272" y="202680"/>
                  </a:lnTo>
                  <a:lnTo>
                    <a:pt x="3115998" y="202060"/>
                  </a:lnTo>
                  <a:lnTo>
                    <a:pt x="3119367" y="200657"/>
                  </a:lnTo>
                  <a:lnTo>
                    <a:pt x="3122363" y="198663"/>
                  </a:lnTo>
                  <a:lnTo>
                    <a:pt x="3124912" y="196150"/>
                  </a:lnTo>
                  <a:lnTo>
                    <a:pt x="3126935" y="193198"/>
                  </a:lnTo>
                  <a:lnTo>
                    <a:pt x="3128357" y="189875"/>
                  </a:lnTo>
                  <a:lnTo>
                    <a:pt x="3128987" y="187190"/>
                  </a:lnTo>
                  <a:lnTo>
                    <a:pt x="3129203" y="184367"/>
                  </a:lnTo>
                  <a:lnTo>
                    <a:pt x="3091619" y="184367"/>
                  </a:lnTo>
                  <a:lnTo>
                    <a:pt x="3091644" y="185320"/>
                  </a:lnTo>
                  <a:lnTo>
                    <a:pt x="3110411" y="202892"/>
                  </a:lnTo>
                  <a:close/>
                </a:path>
                <a:path w="3866789" h="865905">
                  <a:moveTo>
                    <a:pt x="3129155" y="18478"/>
                  </a:moveTo>
                  <a:lnTo>
                    <a:pt x="3121653" y="3679"/>
                  </a:lnTo>
                  <a:lnTo>
                    <a:pt x="3113272" y="213"/>
                  </a:lnTo>
                  <a:lnTo>
                    <a:pt x="2653586" y="18526"/>
                  </a:lnTo>
                  <a:lnTo>
                    <a:pt x="3129203" y="18526"/>
                  </a:lnTo>
                  <a:lnTo>
                    <a:pt x="3129203" y="184367"/>
                  </a:lnTo>
                  <a:lnTo>
                    <a:pt x="3129106" y="20420"/>
                  </a:lnTo>
                  <a:lnTo>
                    <a:pt x="3129203" y="184367"/>
                  </a:lnTo>
                  <a:lnTo>
                    <a:pt x="3125991" y="28883"/>
                  </a:lnTo>
                  <a:lnTo>
                    <a:pt x="3123698" y="31626"/>
                  </a:lnTo>
                  <a:lnTo>
                    <a:pt x="3129203" y="184367"/>
                  </a:lnTo>
                  <a:lnTo>
                    <a:pt x="3115105" y="36468"/>
                  </a:lnTo>
                  <a:lnTo>
                    <a:pt x="3112333" y="36954"/>
                  </a:lnTo>
                  <a:lnTo>
                    <a:pt x="3129203" y="184367"/>
                  </a:lnTo>
                  <a:lnTo>
                    <a:pt x="3091619" y="184367"/>
                  </a:lnTo>
                  <a:lnTo>
                    <a:pt x="3091644" y="185320"/>
                  </a:lnTo>
                  <a:lnTo>
                    <a:pt x="3110411" y="202892"/>
                  </a:lnTo>
                  <a:lnTo>
                    <a:pt x="3094341" y="193972"/>
                  </a:lnTo>
                  <a:lnTo>
                    <a:pt x="3096501" y="196823"/>
                  </a:lnTo>
                  <a:lnTo>
                    <a:pt x="3110411" y="202892"/>
                  </a:lnTo>
                  <a:lnTo>
                    <a:pt x="3104823" y="202060"/>
                  </a:lnTo>
                  <a:lnTo>
                    <a:pt x="3107549" y="202680"/>
                  </a:lnTo>
                  <a:lnTo>
                    <a:pt x="2938906" y="202892"/>
                  </a:lnTo>
                  <a:lnTo>
                    <a:pt x="2938907" y="184367"/>
                  </a:lnTo>
                  <a:lnTo>
                    <a:pt x="3102264" y="201067"/>
                  </a:lnTo>
                  <a:lnTo>
                    <a:pt x="3099168" y="199213"/>
                  </a:lnTo>
                  <a:lnTo>
                    <a:pt x="2938907" y="184367"/>
                  </a:lnTo>
                  <a:lnTo>
                    <a:pt x="3092761" y="190736"/>
                  </a:lnTo>
                  <a:lnTo>
                    <a:pt x="3092000" y="188100"/>
                  </a:lnTo>
                  <a:lnTo>
                    <a:pt x="2938907" y="184367"/>
                  </a:lnTo>
                  <a:lnTo>
                    <a:pt x="2901370" y="184413"/>
                  </a:lnTo>
                  <a:lnTo>
                    <a:pt x="2901704" y="188100"/>
                  </a:lnTo>
                  <a:lnTo>
                    <a:pt x="2902464" y="190736"/>
                  </a:lnTo>
                  <a:lnTo>
                    <a:pt x="2920114" y="202892"/>
                  </a:lnTo>
                  <a:lnTo>
                    <a:pt x="2908872" y="199213"/>
                  </a:lnTo>
                  <a:lnTo>
                    <a:pt x="2911969" y="201067"/>
                  </a:lnTo>
                  <a:lnTo>
                    <a:pt x="2920114" y="202892"/>
                  </a:lnTo>
                  <a:lnTo>
                    <a:pt x="2920114" y="341471"/>
                  </a:lnTo>
                  <a:lnTo>
                    <a:pt x="2914528" y="202060"/>
                  </a:lnTo>
                  <a:lnTo>
                    <a:pt x="2917253" y="202680"/>
                  </a:lnTo>
                  <a:lnTo>
                    <a:pt x="2914528" y="202060"/>
                  </a:lnTo>
                  <a:lnTo>
                    <a:pt x="2920114" y="341471"/>
                  </a:lnTo>
                  <a:lnTo>
                    <a:pt x="2906204" y="196823"/>
                  </a:lnTo>
                  <a:lnTo>
                    <a:pt x="2904045" y="193972"/>
                  </a:lnTo>
                  <a:lnTo>
                    <a:pt x="2920114" y="341471"/>
                  </a:lnTo>
                  <a:lnTo>
                    <a:pt x="2901348" y="185320"/>
                  </a:lnTo>
                  <a:lnTo>
                    <a:pt x="2901420" y="182473"/>
                  </a:lnTo>
                  <a:lnTo>
                    <a:pt x="2904534" y="174010"/>
                  </a:lnTo>
                  <a:lnTo>
                    <a:pt x="2909610" y="169006"/>
                  </a:lnTo>
                  <a:lnTo>
                    <a:pt x="2918193" y="165939"/>
                  </a:lnTo>
                  <a:lnTo>
                    <a:pt x="3110411" y="165841"/>
                  </a:lnTo>
                  <a:lnTo>
                    <a:pt x="3110411" y="37052"/>
                  </a:lnTo>
                  <a:lnTo>
                    <a:pt x="3129152" y="18576"/>
                  </a:lnTo>
                  <a:lnTo>
                    <a:pt x="3117722" y="35596"/>
                  </a:lnTo>
                  <a:lnTo>
                    <a:pt x="3120915" y="33887"/>
                  </a:lnTo>
                  <a:lnTo>
                    <a:pt x="3129152" y="18576"/>
                  </a:lnTo>
                  <a:lnTo>
                    <a:pt x="3127726" y="25736"/>
                  </a:lnTo>
                  <a:lnTo>
                    <a:pt x="3128613" y="23155"/>
                  </a:lnTo>
                  <a:lnTo>
                    <a:pt x="3129155" y="18478"/>
                  </a:lnTo>
                  <a:close/>
                </a:path>
                <a:path w="3866789" h="865905">
                  <a:moveTo>
                    <a:pt x="3413074" y="0"/>
                  </a:moveTo>
                  <a:lnTo>
                    <a:pt x="3229985" y="17571"/>
                  </a:lnTo>
                  <a:lnTo>
                    <a:pt x="3229629" y="14792"/>
                  </a:lnTo>
                  <a:lnTo>
                    <a:pt x="3413074" y="0"/>
                  </a:lnTo>
                  <a:lnTo>
                    <a:pt x="3225129" y="6070"/>
                  </a:lnTo>
                  <a:lnTo>
                    <a:pt x="3222461" y="3679"/>
                  </a:lnTo>
                  <a:lnTo>
                    <a:pt x="3413074" y="0"/>
                  </a:lnTo>
                  <a:lnTo>
                    <a:pt x="3214080" y="213"/>
                  </a:lnTo>
                  <a:lnTo>
                    <a:pt x="3211219" y="0"/>
                  </a:lnTo>
                  <a:lnTo>
                    <a:pt x="3208356" y="213"/>
                  </a:lnTo>
                  <a:lnTo>
                    <a:pt x="3205631" y="831"/>
                  </a:lnTo>
                  <a:lnTo>
                    <a:pt x="3192426" y="18526"/>
                  </a:lnTo>
                  <a:lnTo>
                    <a:pt x="3192452" y="848333"/>
                  </a:lnTo>
                  <a:lnTo>
                    <a:pt x="3211219" y="865905"/>
                  </a:lnTo>
                  <a:lnTo>
                    <a:pt x="3496543" y="865905"/>
                  </a:lnTo>
                  <a:lnTo>
                    <a:pt x="3211219" y="847379"/>
                  </a:lnTo>
                  <a:lnTo>
                    <a:pt x="3192477" y="847329"/>
                  </a:lnTo>
                  <a:lnTo>
                    <a:pt x="3211219" y="18526"/>
                  </a:lnTo>
                  <a:lnTo>
                    <a:pt x="3230010" y="18526"/>
                  </a:lnTo>
                  <a:lnTo>
                    <a:pt x="3216805" y="831"/>
                  </a:lnTo>
                  <a:lnTo>
                    <a:pt x="3219364" y="1826"/>
                  </a:lnTo>
                  <a:lnTo>
                    <a:pt x="3230010" y="18526"/>
                  </a:lnTo>
                  <a:lnTo>
                    <a:pt x="3227288" y="8921"/>
                  </a:lnTo>
                  <a:lnTo>
                    <a:pt x="3228869" y="12157"/>
                  </a:lnTo>
                  <a:lnTo>
                    <a:pt x="3230010" y="18526"/>
                  </a:lnTo>
                  <a:lnTo>
                    <a:pt x="3413074" y="0"/>
                  </a:lnTo>
                  <a:close/>
                </a:path>
                <a:path w="3866789" h="865905">
                  <a:moveTo>
                    <a:pt x="3698946" y="13760"/>
                  </a:moveTo>
                  <a:lnTo>
                    <a:pt x="3694191" y="12842"/>
                  </a:lnTo>
                  <a:lnTo>
                    <a:pt x="3689456" y="11996"/>
                  </a:lnTo>
                  <a:lnTo>
                    <a:pt x="3684572" y="11200"/>
                  </a:lnTo>
                  <a:lnTo>
                    <a:pt x="3679506" y="10497"/>
                  </a:lnTo>
                  <a:lnTo>
                    <a:pt x="3674186" y="9818"/>
                  </a:lnTo>
                  <a:lnTo>
                    <a:pt x="3668680" y="9090"/>
                  </a:lnTo>
                  <a:lnTo>
                    <a:pt x="3662848" y="8460"/>
                  </a:lnTo>
                  <a:lnTo>
                    <a:pt x="3656834" y="7852"/>
                  </a:lnTo>
                  <a:lnTo>
                    <a:pt x="3650566" y="7265"/>
                  </a:lnTo>
                  <a:lnTo>
                    <a:pt x="3644042" y="6631"/>
                  </a:lnTo>
                  <a:lnTo>
                    <a:pt x="3623097" y="5087"/>
                  </a:lnTo>
                  <a:lnTo>
                    <a:pt x="3607829" y="4177"/>
                  </a:lnTo>
                  <a:lnTo>
                    <a:pt x="3591623" y="3352"/>
                  </a:lnTo>
                  <a:lnTo>
                    <a:pt x="3574393" y="2625"/>
                  </a:lnTo>
                  <a:lnTo>
                    <a:pt x="3556144" y="1987"/>
                  </a:lnTo>
                  <a:lnTo>
                    <a:pt x="3536881" y="1443"/>
                  </a:lnTo>
                  <a:lnTo>
                    <a:pt x="3516671" y="990"/>
                  </a:lnTo>
                  <a:lnTo>
                    <a:pt x="3495366" y="627"/>
                  </a:lnTo>
                  <a:lnTo>
                    <a:pt x="3461649" y="252"/>
                  </a:lnTo>
                  <a:lnTo>
                    <a:pt x="3437794" y="119"/>
                  </a:lnTo>
                  <a:lnTo>
                    <a:pt x="3413074" y="0"/>
                  </a:lnTo>
                  <a:lnTo>
                    <a:pt x="3230010" y="18526"/>
                  </a:lnTo>
                  <a:lnTo>
                    <a:pt x="3211219" y="18526"/>
                  </a:lnTo>
                  <a:lnTo>
                    <a:pt x="3211219" y="828854"/>
                  </a:lnTo>
                  <a:lnTo>
                    <a:pt x="3230010" y="847379"/>
                  </a:lnTo>
                  <a:lnTo>
                    <a:pt x="3496543" y="865905"/>
                  </a:lnTo>
                  <a:lnTo>
                    <a:pt x="3488396" y="864080"/>
                  </a:lnTo>
                  <a:lnTo>
                    <a:pt x="3485300" y="862225"/>
                  </a:lnTo>
                  <a:lnTo>
                    <a:pt x="3496543" y="865905"/>
                  </a:lnTo>
                  <a:lnTo>
                    <a:pt x="3478893" y="853747"/>
                  </a:lnTo>
                  <a:lnTo>
                    <a:pt x="3478133" y="851112"/>
                  </a:lnTo>
                  <a:lnTo>
                    <a:pt x="3496543" y="865905"/>
                  </a:lnTo>
                  <a:lnTo>
                    <a:pt x="3496543" y="828854"/>
                  </a:lnTo>
                  <a:lnTo>
                    <a:pt x="3477849" y="474534"/>
                  </a:lnTo>
                  <a:lnTo>
                    <a:pt x="3478204" y="477302"/>
                  </a:lnTo>
                  <a:lnTo>
                    <a:pt x="3478961" y="479927"/>
                  </a:lnTo>
                  <a:lnTo>
                    <a:pt x="3496543" y="828854"/>
                  </a:lnTo>
                  <a:lnTo>
                    <a:pt x="3485343" y="488373"/>
                  </a:lnTo>
                  <a:lnTo>
                    <a:pt x="3488429" y="490220"/>
                  </a:lnTo>
                  <a:lnTo>
                    <a:pt x="3496543" y="828854"/>
                  </a:lnTo>
                  <a:lnTo>
                    <a:pt x="3496543" y="492037"/>
                  </a:lnTo>
                  <a:lnTo>
                    <a:pt x="3500017" y="492052"/>
                  </a:lnTo>
                  <a:lnTo>
                    <a:pt x="3515335" y="473584"/>
                  </a:lnTo>
                  <a:lnTo>
                    <a:pt x="3518065" y="455698"/>
                  </a:lnTo>
                  <a:lnTo>
                    <a:pt x="3514658" y="455526"/>
                  </a:lnTo>
                  <a:lnTo>
                    <a:pt x="3511166" y="455382"/>
                  </a:lnTo>
                  <a:lnTo>
                    <a:pt x="3503992" y="455195"/>
                  </a:lnTo>
                  <a:lnTo>
                    <a:pt x="3496543" y="455131"/>
                  </a:lnTo>
                  <a:lnTo>
                    <a:pt x="3496543" y="473584"/>
                  </a:lnTo>
                  <a:lnTo>
                    <a:pt x="3493692" y="491825"/>
                  </a:lnTo>
                  <a:lnTo>
                    <a:pt x="3490978" y="491209"/>
                  </a:lnTo>
                  <a:lnTo>
                    <a:pt x="3496543" y="473584"/>
                  </a:lnTo>
                  <a:lnTo>
                    <a:pt x="3482687" y="485993"/>
                  </a:lnTo>
                  <a:lnTo>
                    <a:pt x="3480534" y="483152"/>
                  </a:lnTo>
                  <a:lnTo>
                    <a:pt x="3496543" y="473584"/>
                  </a:lnTo>
                  <a:lnTo>
                    <a:pt x="3477751" y="473584"/>
                  </a:lnTo>
                  <a:lnTo>
                    <a:pt x="3477776" y="848333"/>
                  </a:lnTo>
                  <a:lnTo>
                    <a:pt x="3230009" y="828854"/>
                  </a:lnTo>
                  <a:lnTo>
                    <a:pt x="3480473" y="856984"/>
                  </a:lnTo>
                  <a:lnTo>
                    <a:pt x="3482633" y="859835"/>
                  </a:lnTo>
                  <a:lnTo>
                    <a:pt x="3230009" y="828854"/>
                  </a:lnTo>
                  <a:lnTo>
                    <a:pt x="3490956" y="865073"/>
                  </a:lnTo>
                  <a:lnTo>
                    <a:pt x="3493682" y="865692"/>
                  </a:lnTo>
                  <a:lnTo>
                    <a:pt x="3230009" y="828854"/>
                  </a:lnTo>
                  <a:lnTo>
                    <a:pt x="3211219" y="37052"/>
                  </a:lnTo>
                  <a:lnTo>
                    <a:pt x="3472823" y="37260"/>
                  </a:lnTo>
                  <a:lnTo>
                    <a:pt x="3505558" y="37703"/>
                  </a:lnTo>
                  <a:lnTo>
                    <a:pt x="3536003" y="38351"/>
                  </a:lnTo>
                  <a:lnTo>
                    <a:pt x="3564075" y="39201"/>
                  </a:lnTo>
                  <a:lnTo>
                    <a:pt x="3597945" y="40659"/>
                  </a:lnTo>
                  <a:lnTo>
                    <a:pt x="3627666" y="42487"/>
                  </a:lnTo>
                  <a:lnTo>
                    <a:pt x="3640961" y="43539"/>
                  </a:lnTo>
                  <a:lnTo>
                    <a:pt x="3647189" y="44028"/>
                  </a:lnTo>
                  <a:lnTo>
                    <a:pt x="3653161" y="44615"/>
                  </a:lnTo>
                  <a:lnTo>
                    <a:pt x="3658882" y="45223"/>
                  </a:lnTo>
                  <a:lnTo>
                    <a:pt x="3664275" y="45853"/>
                  </a:lnTo>
                  <a:lnTo>
                    <a:pt x="3669484" y="46437"/>
                  </a:lnTo>
                  <a:lnTo>
                    <a:pt x="3674365" y="47117"/>
                  </a:lnTo>
                  <a:lnTo>
                    <a:pt x="3678991" y="47819"/>
                  </a:lnTo>
                  <a:lnTo>
                    <a:pt x="3683293" y="48470"/>
                  </a:lnTo>
                  <a:lnTo>
                    <a:pt x="3687437" y="49173"/>
                  </a:lnTo>
                  <a:lnTo>
                    <a:pt x="3691458" y="49940"/>
                  </a:lnTo>
                  <a:lnTo>
                    <a:pt x="3695429" y="50786"/>
                  </a:lnTo>
                  <a:lnTo>
                    <a:pt x="3699422" y="51704"/>
                  </a:lnTo>
                  <a:lnTo>
                    <a:pt x="3703288" y="52689"/>
                  </a:lnTo>
                  <a:lnTo>
                    <a:pt x="3707104" y="53748"/>
                  </a:lnTo>
                  <a:lnTo>
                    <a:pt x="3710941" y="54806"/>
                  </a:lnTo>
                  <a:lnTo>
                    <a:pt x="3714653" y="56009"/>
                  </a:lnTo>
                  <a:lnTo>
                    <a:pt x="3718314" y="57212"/>
                  </a:lnTo>
                  <a:lnTo>
                    <a:pt x="3721921" y="58478"/>
                  </a:lnTo>
                  <a:lnTo>
                    <a:pt x="3725478" y="59825"/>
                  </a:lnTo>
                  <a:lnTo>
                    <a:pt x="3728985" y="61240"/>
                  </a:lnTo>
                  <a:lnTo>
                    <a:pt x="3732441" y="62726"/>
                  </a:lnTo>
                  <a:lnTo>
                    <a:pt x="3735918" y="64286"/>
                  </a:lnTo>
                  <a:lnTo>
                    <a:pt x="3739269" y="65909"/>
                  </a:lnTo>
                  <a:lnTo>
                    <a:pt x="3742571" y="67536"/>
                  </a:lnTo>
                  <a:lnTo>
                    <a:pt x="3745821" y="69311"/>
                  </a:lnTo>
                  <a:lnTo>
                    <a:pt x="3749018" y="71079"/>
                  </a:lnTo>
                  <a:lnTo>
                    <a:pt x="3752165" y="72918"/>
                  </a:lnTo>
                  <a:lnTo>
                    <a:pt x="3755330" y="74833"/>
                  </a:lnTo>
                  <a:lnTo>
                    <a:pt x="3758375" y="76817"/>
                  </a:lnTo>
                  <a:lnTo>
                    <a:pt x="3761362" y="78865"/>
                  </a:lnTo>
                  <a:lnTo>
                    <a:pt x="3764380" y="80992"/>
                  </a:lnTo>
                  <a:lnTo>
                    <a:pt x="3767267" y="83117"/>
                  </a:lnTo>
                  <a:lnTo>
                    <a:pt x="3770176" y="85382"/>
                  </a:lnTo>
                  <a:lnTo>
                    <a:pt x="3773037" y="87721"/>
                  </a:lnTo>
                  <a:lnTo>
                    <a:pt x="3775845" y="90058"/>
                  </a:lnTo>
                  <a:lnTo>
                    <a:pt x="3778528" y="92463"/>
                  </a:lnTo>
                  <a:lnTo>
                    <a:pt x="3781304" y="95015"/>
                  </a:lnTo>
                  <a:lnTo>
                    <a:pt x="3783959" y="97560"/>
                  </a:lnTo>
                  <a:lnTo>
                    <a:pt x="3786559" y="100181"/>
                  </a:lnTo>
                  <a:lnTo>
                    <a:pt x="3789108" y="102873"/>
                  </a:lnTo>
                  <a:lnTo>
                    <a:pt x="3789538" y="103290"/>
                  </a:lnTo>
                  <a:lnTo>
                    <a:pt x="3791445" y="105451"/>
                  </a:lnTo>
                  <a:lnTo>
                    <a:pt x="3790476" y="104198"/>
                  </a:lnTo>
                  <a:lnTo>
                    <a:pt x="3793503" y="106354"/>
                  </a:lnTo>
                  <a:lnTo>
                    <a:pt x="3796827" y="107845"/>
                  </a:lnTo>
                  <a:lnTo>
                    <a:pt x="3799447" y="108526"/>
                  </a:lnTo>
                  <a:lnTo>
                    <a:pt x="3802133" y="108825"/>
                  </a:lnTo>
                  <a:lnTo>
                    <a:pt x="3804829" y="108746"/>
                  </a:lnTo>
                  <a:lnTo>
                    <a:pt x="3807500" y="108281"/>
                  </a:lnTo>
                  <a:lnTo>
                    <a:pt x="3810096" y="107435"/>
                  </a:lnTo>
                  <a:lnTo>
                    <a:pt x="3816713" y="77904"/>
                  </a:lnTo>
                  <a:lnTo>
                    <a:pt x="3802910" y="90353"/>
                  </a:lnTo>
                  <a:lnTo>
                    <a:pt x="3803929" y="65253"/>
                  </a:lnTo>
                  <a:lnTo>
                    <a:pt x="3800513" y="62266"/>
                  </a:lnTo>
                  <a:lnTo>
                    <a:pt x="3797114" y="59353"/>
                  </a:lnTo>
                  <a:lnTo>
                    <a:pt x="3793670" y="56582"/>
                  </a:lnTo>
                  <a:lnTo>
                    <a:pt x="3790170" y="53878"/>
                  </a:lnTo>
                  <a:lnTo>
                    <a:pt x="3786549" y="51178"/>
                  </a:lnTo>
                  <a:lnTo>
                    <a:pt x="3782949" y="48618"/>
                  </a:lnTo>
                  <a:lnTo>
                    <a:pt x="3779226" y="46131"/>
                  </a:lnTo>
                  <a:lnTo>
                    <a:pt x="3775447" y="43715"/>
                  </a:lnTo>
                  <a:lnTo>
                    <a:pt x="3771691" y="41367"/>
                  </a:lnTo>
                  <a:lnTo>
                    <a:pt x="3767810" y="39089"/>
                  </a:lnTo>
                  <a:lnTo>
                    <a:pt x="3763879" y="36889"/>
                  </a:lnTo>
                  <a:lnTo>
                    <a:pt x="3759894" y="34827"/>
                  </a:lnTo>
                  <a:lnTo>
                    <a:pt x="3755858" y="32767"/>
                  </a:lnTo>
                  <a:lnTo>
                    <a:pt x="3751773" y="30849"/>
                  </a:lnTo>
                  <a:lnTo>
                    <a:pt x="3747711" y="29001"/>
                  </a:lnTo>
                  <a:lnTo>
                    <a:pt x="3743521" y="27227"/>
                  </a:lnTo>
                  <a:lnTo>
                    <a:pt x="3739281" y="25524"/>
                  </a:lnTo>
                  <a:lnTo>
                    <a:pt x="3734989" y="23889"/>
                  </a:lnTo>
                  <a:lnTo>
                    <a:pt x="3730647" y="22327"/>
                  </a:lnTo>
                  <a:lnTo>
                    <a:pt x="3726252" y="20836"/>
                  </a:lnTo>
                  <a:lnTo>
                    <a:pt x="3721806" y="19490"/>
                  </a:lnTo>
                  <a:lnTo>
                    <a:pt x="3717378" y="18144"/>
                  </a:lnTo>
                  <a:lnTo>
                    <a:pt x="3712828" y="16941"/>
                  </a:lnTo>
                  <a:lnTo>
                    <a:pt x="3708227" y="15811"/>
                  </a:lnTo>
                  <a:lnTo>
                    <a:pt x="3703651" y="14749"/>
                  </a:lnTo>
                  <a:lnTo>
                    <a:pt x="3698946" y="13760"/>
                  </a:lnTo>
                  <a:close/>
                </a:path>
                <a:path w="3866789" h="865905">
                  <a:moveTo>
                    <a:pt x="3817038" y="78260"/>
                  </a:moveTo>
                  <a:lnTo>
                    <a:pt x="3818991" y="80827"/>
                  </a:lnTo>
                  <a:lnTo>
                    <a:pt x="3820572" y="84110"/>
                  </a:lnTo>
                  <a:lnTo>
                    <a:pt x="3821299" y="86699"/>
                  </a:lnTo>
                  <a:lnTo>
                    <a:pt x="3821638" y="89345"/>
                  </a:lnTo>
                  <a:lnTo>
                    <a:pt x="3822980" y="85133"/>
                  </a:lnTo>
                  <a:lnTo>
                    <a:pt x="3819927" y="81426"/>
                  </a:lnTo>
                  <a:lnTo>
                    <a:pt x="3817038" y="78260"/>
                  </a:lnTo>
                  <a:close/>
                </a:path>
                <a:path w="3866789" h="865905">
                  <a:moveTo>
                    <a:pt x="3829813" y="387436"/>
                  </a:moveTo>
                  <a:lnTo>
                    <a:pt x="3832222" y="384789"/>
                  </a:lnTo>
                  <a:lnTo>
                    <a:pt x="3834634" y="381871"/>
                  </a:lnTo>
                  <a:lnTo>
                    <a:pt x="3836988" y="378900"/>
                  </a:lnTo>
                  <a:lnTo>
                    <a:pt x="3839129" y="375808"/>
                  </a:lnTo>
                  <a:lnTo>
                    <a:pt x="3841283" y="372593"/>
                  </a:lnTo>
                  <a:lnTo>
                    <a:pt x="3843230" y="369252"/>
                  </a:lnTo>
                  <a:lnTo>
                    <a:pt x="3845189" y="365789"/>
                  </a:lnTo>
                  <a:lnTo>
                    <a:pt x="3846935" y="362196"/>
                  </a:lnTo>
                  <a:lnTo>
                    <a:pt x="3848695" y="358560"/>
                  </a:lnTo>
                  <a:lnTo>
                    <a:pt x="3850316" y="354794"/>
                  </a:lnTo>
                  <a:lnTo>
                    <a:pt x="3851799" y="350907"/>
                  </a:lnTo>
                  <a:lnTo>
                    <a:pt x="3853300" y="346965"/>
                  </a:lnTo>
                  <a:lnTo>
                    <a:pt x="3854660" y="342903"/>
                  </a:lnTo>
                  <a:lnTo>
                    <a:pt x="3855888" y="338714"/>
                  </a:lnTo>
                  <a:lnTo>
                    <a:pt x="3857127" y="334408"/>
                  </a:lnTo>
                  <a:lnTo>
                    <a:pt x="3858224" y="330041"/>
                  </a:lnTo>
                  <a:lnTo>
                    <a:pt x="3859265" y="325555"/>
                  </a:lnTo>
                  <a:lnTo>
                    <a:pt x="3860316" y="320944"/>
                  </a:lnTo>
                  <a:lnTo>
                    <a:pt x="3861155" y="316213"/>
                  </a:lnTo>
                  <a:lnTo>
                    <a:pt x="3862011" y="311350"/>
                  </a:lnTo>
                  <a:lnTo>
                    <a:pt x="3862800" y="306443"/>
                  </a:lnTo>
                  <a:lnTo>
                    <a:pt x="3863455" y="301406"/>
                  </a:lnTo>
                  <a:lnTo>
                    <a:pt x="3864118" y="296251"/>
                  </a:lnTo>
                  <a:lnTo>
                    <a:pt x="3864646" y="290967"/>
                  </a:lnTo>
                  <a:lnTo>
                    <a:pt x="3865190" y="285635"/>
                  </a:lnTo>
                  <a:lnTo>
                    <a:pt x="3865939" y="274525"/>
                  </a:lnTo>
                  <a:lnTo>
                    <a:pt x="3866436" y="262995"/>
                  </a:lnTo>
                  <a:lnTo>
                    <a:pt x="3866685" y="250963"/>
                  </a:lnTo>
                  <a:lnTo>
                    <a:pt x="3866673" y="238043"/>
                  </a:lnTo>
                  <a:lnTo>
                    <a:pt x="3866540" y="231358"/>
                  </a:lnTo>
                  <a:lnTo>
                    <a:pt x="3866012" y="218193"/>
                  </a:lnTo>
                  <a:lnTo>
                    <a:pt x="3865133" y="205478"/>
                  </a:lnTo>
                  <a:lnTo>
                    <a:pt x="3863822" y="193212"/>
                  </a:lnTo>
                  <a:lnTo>
                    <a:pt x="3862095" y="181333"/>
                  </a:lnTo>
                  <a:lnTo>
                    <a:pt x="3860082" y="169830"/>
                  </a:lnTo>
                  <a:lnTo>
                    <a:pt x="3857572" y="158781"/>
                  </a:lnTo>
                  <a:lnTo>
                    <a:pt x="3854782" y="148111"/>
                  </a:lnTo>
                  <a:lnTo>
                    <a:pt x="3851499" y="137819"/>
                  </a:lnTo>
                  <a:lnTo>
                    <a:pt x="3847785" y="127972"/>
                  </a:lnTo>
                  <a:lnTo>
                    <a:pt x="3843721" y="118508"/>
                  </a:lnTo>
                  <a:lnTo>
                    <a:pt x="3839227" y="109566"/>
                  </a:lnTo>
                  <a:lnTo>
                    <a:pt x="3834234" y="100923"/>
                  </a:lnTo>
                  <a:lnTo>
                    <a:pt x="3828823" y="92805"/>
                  </a:lnTo>
                  <a:lnTo>
                    <a:pt x="3822980" y="85133"/>
                  </a:lnTo>
                  <a:lnTo>
                    <a:pt x="3821638" y="89345"/>
                  </a:lnTo>
                  <a:lnTo>
                    <a:pt x="3821299" y="86699"/>
                  </a:lnTo>
                  <a:lnTo>
                    <a:pt x="3820572" y="84110"/>
                  </a:lnTo>
                  <a:lnTo>
                    <a:pt x="3818991" y="80827"/>
                  </a:lnTo>
                  <a:lnTo>
                    <a:pt x="3817038" y="78260"/>
                  </a:lnTo>
                  <a:lnTo>
                    <a:pt x="3816713" y="77833"/>
                  </a:lnTo>
                  <a:lnTo>
                    <a:pt x="3813573" y="74564"/>
                  </a:lnTo>
                  <a:lnTo>
                    <a:pt x="3810384" y="71367"/>
                  </a:lnTo>
                  <a:lnTo>
                    <a:pt x="3807145" y="68238"/>
                  </a:lnTo>
                  <a:lnTo>
                    <a:pt x="3803929" y="65253"/>
                  </a:lnTo>
                  <a:lnTo>
                    <a:pt x="3802910" y="90353"/>
                  </a:lnTo>
                  <a:lnTo>
                    <a:pt x="3816713" y="77904"/>
                  </a:lnTo>
                  <a:lnTo>
                    <a:pt x="3818661" y="100401"/>
                  </a:lnTo>
                  <a:lnTo>
                    <a:pt x="3820341" y="97189"/>
                  </a:lnTo>
                  <a:lnTo>
                    <a:pt x="3821159" y="94634"/>
                  </a:lnTo>
                  <a:lnTo>
                    <a:pt x="3821591" y="92006"/>
                  </a:lnTo>
                  <a:lnTo>
                    <a:pt x="3822203" y="172065"/>
                  </a:lnTo>
                  <a:lnTo>
                    <a:pt x="3823233" y="176922"/>
                  </a:lnTo>
                  <a:lnTo>
                    <a:pt x="3824169" y="181890"/>
                  </a:lnTo>
                  <a:lnTo>
                    <a:pt x="3825093" y="186977"/>
                  </a:lnTo>
                  <a:lnTo>
                    <a:pt x="3825857" y="192247"/>
                  </a:lnTo>
                  <a:lnTo>
                    <a:pt x="3826534" y="197554"/>
                  </a:lnTo>
                  <a:lnTo>
                    <a:pt x="3827197" y="203051"/>
                  </a:lnTo>
                  <a:lnTo>
                    <a:pt x="3827693" y="208659"/>
                  </a:lnTo>
                  <a:lnTo>
                    <a:pt x="3828176" y="214381"/>
                  </a:lnTo>
                  <a:lnTo>
                    <a:pt x="3828571" y="220216"/>
                  </a:lnTo>
                  <a:lnTo>
                    <a:pt x="3828881" y="226162"/>
                  </a:lnTo>
                  <a:lnTo>
                    <a:pt x="3829100" y="232229"/>
                  </a:lnTo>
                  <a:lnTo>
                    <a:pt x="3829234" y="238475"/>
                  </a:lnTo>
                  <a:lnTo>
                    <a:pt x="3829151" y="256313"/>
                  </a:lnTo>
                  <a:lnTo>
                    <a:pt x="3828996" y="261835"/>
                  </a:lnTo>
                  <a:lnTo>
                    <a:pt x="3828780" y="267228"/>
                  </a:lnTo>
                  <a:lnTo>
                    <a:pt x="3828500" y="272502"/>
                  </a:lnTo>
                  <a:lnTo>
                    <a:pt x="3828154" y="277647"/>
                  </a:lnTo>
                  <a:lnTo>
                    <a:pt x="3827750" y="282596"/>
                  </a:lnTo>
                  <a:lnTo>
                    <a:pt x="3827358" y="287496"/>
                  </a:lnTo>
                  <a:lnTo>
                    <a:pt x="3826828" y="292197"/>
                  </a:lnTo>
                  <a:lnTo>
                    <a:pt x="3826310" y="296777"/>
                  </a:lnTo>
                  <a:lnTo>
                    <a:pt x="3825655" y="301230"/>
                  </a:lnTo>
                  <a:lnTo>
                    <a:pt x="3825011" y="305561"/>
                  </a:lnTo>
                  <a:lnTo>
                    <a:pt x="3824305" y="309698"/>
                  </a:lnTo>
                  <a:lnTo>
                    <a:pt x="3823467" y="313707"/>
                  </a:lnTo>
                  <a:lnTo>
                    <a:pt x="3822711" y="317592"/>
                  </a:lnTo>
                  <a:lnTo>
                    <a:pt x="3821814" y="321358"/>
                  </a:lnTo>
                  <a:lnTo>
                    <a:pt x="3820861" y="324998"/>
                  </a:lnTo>
                  <a:lnTo>
                    <a:pt x="3819917" y="328439"/>
                  </a:lnTo>
                  <a:lnTo>
                    <a:pt x="3818840" y="331758"/>
                  </a:lnTo>
                  <a:lnTo>
                    <a:pt x="3817768" y="334954"/>
                  </a:lnTo>
                  <a:lnTo>
                    <a:pt x="3816713" y="338025"/>
                  </a:lnTo>
                  <a:lnTo>
                    <a:pt x="3815518" y="340898"/>
                  </a:lnTo>
                  <a:lnTo>
                    <a:pt x="3814337" y="343649"/>
                  </a:lnTo>
                  <a:lnTo>
                    <a:pt x="3813167" y="346276"/>
                  </a:lnTo>
                  <a:lnTo>
                    <a:pt x="3810636" y="351015"/>
                  </a:lnTo>
                  <a:lnTo>
                    <a:pt x="3816211" y="374958"/>
                  </a:lnTo>
                  <a:lnTo>
                    <a:pt x="3818455" y="393178"/>
                  </a:lnTo>
                  <a:lnTo>
                    <a:pt x="3821108" y="392656"/>
                  </a:lnTo>
                  <a:lnTo>
                    <a:pt x="3823671" y="391753"/>
                  </a:lnTo>
                  <a:lnTo>
                    <a:pt x="3826879" y="389967"/>
                  </a:lnTo>
                  <a:lnTo>
                    <a:pt x="3829745" y="387511"/>
                  </a:lnTo>
                  <a:close/>
                </a:path>
                <a:path w="3866789" h="865905">
                  <a:moveTo>
                    <a:pt x="3809135" y="403838"/>
                  </a:moveTo>
                  <a:lnTo>
                    <a:pt x="3812411" y="401807"/>
                  </a:lnTo>
                  <a:lnTo>
                    <a:pt x="3813073" y="393087"/>
                  </a:lnTo>
                  <a:lnTo>
                    <a:pt x="3815763" y="393322"/>
                  </a:lnTo>
                  <a:lnTo>
                    <a:pt x="3818679" y="397372"/>
                  </a:lnTo>
                  <a:lnTo>
                    <a:pt x="3821663" y="395039"/>
                  </a:lnTo>
                  <a:lnTo>
                    <a:pt x="3824456" y="392581"/>
                  </a:lnTo>
                  <a:lnTo>
                    <a:pt x="3827197" y="390075"/>
                  </a:lnTo>
                  <a:lnTo>
                    <a:pt x="3829817" y="387440"/>
                  </a:lnTo>
                  <a:lnTo>
                    <a:pt x="3826879" y="389967"/>
                  </a:lnTo>
                  <a:lnTo>
                    <a:pt x="3823671" y="391753"/>
                  </a:lnTo>
                  <a:lnTo>
                    <a:pt x="3821108" y="392656"/>
                  </a:lnTo>
                  <a:lnTo>
                    <a:pt x="3818455" y="393178"/>
                  </a:lnTo>
                  <a:lnTo>
                    <a:pt x="3816211" y="374958"/>
                  </a:lnTo>
                  <a:lnTo>
                    <a:pt x="3810431" y="392469"/>
                  </a:lnTo>
                  <a:lnTo>
                    <a:pt x="3809135" y="403838"/>
                  </a:lnTo>
                  <a:close/>
                </a:path>
                <a:path w="3866789" h="865905">
                  <a:moveTo>
                    <a:pt x="3815568" y="399651"/>
                  </a:moveTo>
                  <a:lnTo>
                    <a:pt x="3818679" y="397372"/>
                  </a:lnTo>
                  <a:lnTo>
                    <a:pt x="3815763" y="393322"/>
                  </a:lnTo>
                  <a:lnTo>
                    <a:pt x="3813073" y="393087"/>
                  </a:lnTo>
                  <a:lnTo>
                    <a:pt x="3812411" y="401807"/>
                  </a:lnTo>
                  <a:lnTo>
                    <a:pt x="3815568" y="399651"/>
                  </a:lnTo>
                  <a:close/>
                </a:path>
                <a:path w="3866789" h="865905">
                  <a:moveTo>
                    <a:pt x="3809135" y="403838"/>
                  </a:moveTo>
                  <a:lnTo>
                    <a:pt x="3810431" y="392469"/>
                  </a:lnTo>
                  <a:lnTo>
                    <a:pt x="3816211" y="374958"/>
                  </a:lnTo>
                  <a:lnTo>
                    <a:pt x="3802371" y="362261"/>
                  </a:lnTo>
                  <a:lnTo>
                    <a:pt x="3800636" y="364378"/>
                  </a:lnTo>
                  <a:lnTo>
                    <a:pt x="3798850" y="367578"/>
                  </a:lnTo>
                  <a:lnTo>
                    <a:pt x="3797960" y="370127"/>
                  </a:lnTo>
                  <a:lnTo>
                    <a:pt x="3797463" y="372751"/>
                  </a:lnTo>
                  <a:lnTo>
                    <a:pt x="3797587" y="366671"/>
                  </a:lnTo>
                  <a:lnTo>
                    <a:pt x="3793839" y="369548"/>
                  </a:lnTo>
                  <a:lnTo>
                    <a:pt x="3789465" y="372431"/>
                  </a:lnTo>
                  <a:lnTo>
                    <a:pt x="3784597" y="375178"/>
                  </a:lnTo>
                  <a:lnTo>
                    <a:pt x="3781983" y="376473"/>
                  </a:lnTo>
                  <a:lnTo>
                    <a:pt x="3779172" y="377784"/>
                  </a:lnTo>
                  <a:lnTo>
                    <a:pt x="3776238" y="379051"/>
                  </a:lnTo>
                  <a:lnTo>
                    <a:pt x="3773189" y="380333"/>
                  </a:lnTo>
                  <a:lnTo>
                    <a:pt x="3770010" y="381567"/>
                  </a:lnTo>
                  <a:lnTo>
                    <a:pt x="3766719" y="382742"/>
                  </a:lnTo>
                  <a:lnTo>
                    <a:pt x="3763224" y="383868"/>
                  </a:lnTo>
                  <a:lnTo>
                    <a:pt x="3759614" y="384944"/>
                  </a:lnTo>
                  <a:lnTo>
                    <a:pt x="3755880" y="386039"/>
                  </a:lnTo>
                  <a:lnTo>
                    <a:pt x="3756327" y="411844"/>
                  </a:lnTo>
                  <a:lnTo>
                    <a:pt x="3760383" y="413265"/>
                  </a:lnTo>
                  <a:lnTo>
                    <a:pt x="3764409" y="414641"/>
                  </a:lnTo>
                  <a:lnTo>
                    <a:pt x="3768246" y="416034"/>
                  </a:lnTo>
                  <a:lnTo>
                    <a:pt x="3772054" y="417517"/>
                  </a:lnTo>
                  <a:lnTo>
                    <a:pt x="3775373" y="418807"/>
                  </a:lnTo>
                  <a:lnTo>
                    <a:pt x="3778902" y="417625"/>
                  </a:lnTo>
                  <a:lnTo>
                    <a:pt x="3783078" y="416157"/>
                  </a:lnTo>
                  <a:lnTo>
                    <a:pt x="3787136" y="414634"/>
                  </a:lnTo>
                  <a:lnTo>
                    <a:pt x="3791070" y="413064"/>
                  </a:lnTo>
                  <a:lnTo>
                    <a:pt x="3794883" y="411365"/>
                  </a:lnTo>
                  <a:lnTo>
                    <a:pt x="3797355" y="375408"/>
                  </a:lnTo>
                  <a:lnTo>
                    <a:pt x="3797630" y="378054"/>
                  </a:lnTo>
                  <a:lnTo>
                    <a:pt x="3798288" y="380646"/>
                  </a:lnTo>
                  <a:lnTo>
                    <a:pt x="3799765" y="383937"/>
                  </a:lnTo>
                  <a:lnTo>
                    <a:pt x="3801917" y="386943"/>
                  </a:lnTo>
                  <a:lnTo>
                    <a:pt x="3804707" y="389531"/>
                  </a:lnTo>
                  <a:lnTo>
                    <a:pt x="3807882" y="391468"/>
                  </a:lnTo>
                  <a:lnTo>
                    <a:pt x="3809135" y="403838"/>
                  </a:lnTo>
                  <a:close/>
                </a:path>
                <a:path w="3866789" h="865905">
                  <a:moveTo>
                    <a:pt x="3809135" y="403838"/>
                  </a:moveTo>
                  <a:lnTo>
                    <a:pt x="3807882" y="391468"/>
                  </a:lnTo>
                  <a:lnTo>
                    <a:pt x="3804707" y="389531"/>
                  </a:lnTo>
                  <a:lnTo>
                    <a:pt x="3801917" y="386943"/>
                  </a:lnTo>
                  <a:lnTo>
                    <a:pt x="3799765" y="383937"/>
                  </a:lnTo>
                  <a:lnTo>
                    <a:pt x="3798288" y="380646"/>
                  </a:lnTo>
                  <a:lnTo>
                    <a:pt x="3797630" y="378054"/>
                  </a:lnTo>
                  <a:lnTo>
                    <a:pt x="3797355" y="375408"/>
                  </a:lnTo>
                  <a:lnTo>
                    <a:pt x="3794883" y="411365"/>
                  </a:lnTo>
                  <a:lnTo>
                    <a:pt x="3798572" y="409615"/>
                  </a:lnTo>
                  <a:lnTo>
                    <a:pt x="3802216" y="407743"/>
                  </a:lnTo>
                  <a:lnTo>
                    <a:pt x="3805736" y="405889"/>
                  </a:lnTo>
                  <a:lnTo>
                    <a:pt x="3809135" y="403838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18" name="object 207"/>
            <p:cNvSpPr/>
            <p:nvPr/>
          </p:nvSpPr>
          <p:spPr>
            <a:xfrm>
              <a:off x="2485202" y="744447"/>
              <a:ext cx="213419" cy="0"/>
            </a:xfrm>
            <a:custGeom>
              <a:avLst/>
              <a:gdLst/>
              <a:ahLst/>
              <a:cxnLst/>
              <a:rect l="l" t="t" r="r" b="b"/>
              <a:pathLst>
                <a:path w="213419">
                  <a:moveTo>
                    <a:pt x="0" y="0"/>
                  </a:moveTo>
                  <a:lnTo>
                    <a:pt x="213419" y="0"/>
                  </a:lnTo>
                </a:path>
              </a:pathLst>
            </a:custGeom>
            <a:ln w="38322">
              <a:solidFill>
                <a:srgbClr val="FDFDFD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19" name="object 208"/>
            <p:cNvSpPr/>
            <p:nvPr/>
          </p:nvSpPr>
          <p:spPr>
            <a:xfrm>
              <a:off x="3145795" y="1036811"/>
              <a:ext cx="0" cy="290267"/>
            </a:xfrm>
            <a:custGeom>
              <a:avLst/>
              <a:gdLst/>
              <a:ahLst/>
              <a:cxnLst/>
              <a:rect l="l" t="t" r="r" b="b"/>
              <a:pathLst>
                <a:path h="290267">
                  <a:moveTo>
                    <a:pt x="0" y="0"/>
                  </a:moveTo>
                  <a:lnTo>
                    <a:pt x="0" y="290267"/>
                  </a:lnTo>
                </a:path>
              </a:pathLst>
            </a:custGeom>
            <a:ln w="38854">
              <a:solidFill>
                <a:srgbClr val="FDFDFD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20" name="object 209"/>
            <p:cNvSpPr/>
            <p:nvPr/>
          </p:nvSpPr>
          <p:spPr>
            <a:xfrm>
              <a:off x="2841684" y="989107"/>
              <a:ext cx="37584" cy="322070"/>
            </a:xfrm>
            <a:custGeom>
              <a:avLst/>
              <a:gdLst/>
              <a:ahLst/>
              <a:cxnLst/>
              <a:rect l="l" t="t" r="r" b="b"/>
              <a:pathLst>
                <a:path w="37584" h="322070">
                  <a:moveTo>
                    <a:pt x="37511" y="0"/>
                  </a:moveTo>
                  <a:lnTo>
                    <a:pt x="0" y="0"/>
                  </a:lnTo>
                  <a:lnTo>
                    <a:pt x="0" y="322070"/>
                  </a:lnTo>
                  <a:lnTo>
                    <a:pt x="37584" y="322070"/>
                  </a:lnTo>
                  <a:lnTo>
                    <a:pt x="37584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21" name="object 210"/>
            <p:cNvSpPr/>
            <p:nvPr/>
          </p:nvSpPr>
          <p:spPr>
            <a:xfrm>
              <a:off x="4404768" y="744447"/>
              <a:ext cx="287176" cy="0"/>
            </a:xfrm>
            <a:custGeom>
              <a:avLst/>
              <a:gdLst/>
              <a:ahLst/>
              <a:cxnLst/>
              <a:rect l="l" t="t" r="r" b="b"/>
              <a:pathLst>
                <a:path w="287176">
                  <a:moveTo>
                    <a:pt x="0" y="0"/>
                  </a:moveTo>
                  <a:lnTo>
                    <a:pt x="287176" y="0"/>
                  </a:lnTo>
                </a:path>
              </a:pathLst>
            </a:custGeom>
            <a:ln w="38322">
              <a:solidFill>
                <a:srgbClr val="FDFDFD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22" name="object 211"/>
            <p:cNvSpPr/>
            <p:nvPr/>
          </p:nvSpPr>
          <p:spPr>
            <a:xfrm>
              <a:off x="5019123" y="976349"/>
              <a:ext cx="0" cy="72172"/>
            </a:xfrm>
            <a:custGeom>
              <a:avLst/>
              <a:gdLst/>
              <a:ahLst/>
              <a:cxnLst/>
              <a:rect l="l" t="t" r="r" b="b"/>
              <a:pathLst>
                <a:path h="72172">
                  <a:moveTo>
                    <a:pt x="0" y="0"/>
                  </a:moveTo>
                  <a:lnTo>
                    <a:pt x="0" y="72172"/>
                  </a:lnTo>
                </a:path>
              </a:pathLst>
            </a:custGeom>
            <a:ln w="38854">
              <a:solidFill>
                <a:srgbClr val="FDFDFD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23" name="object 212"/>
            <p:cNvSpPr/>
            <p:nvPr/>
          </p:nvSpPr>
          <p:spPr>
            <a:xfrm>
              <a:off x="4780738" y="954324"/>
              <a:ext cx="0" cy="68158"/>
            </a:xfrm>
            <a:custGeom>
              <a:avLst/>
              <a:gdLst/>
              <a:ahLst/>
              <a:cxnLst/>
              <a:rect l="l" t="t" r="r" b="b"/>
              <a:pathLst>
                <a:path h="68158">
                  <a:moveTo>
                    <a:pt x="0" y="0"/>
                  </a:moveTo>
                  <a:lnTo>
                    <a:pt x="0" y="68158"/>
                  </a:lnTo>
                </a:path>
              </a:pathLst>
            </a:custGeom>
            <a:ln w="38854">
              <a:solidFill>
                <a:srgbClr val="FDFDFD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24" name="object 213"/>
            <p:cNvSpPr/>
            <p:nvPr/>
          </p:nvSpPr>
          <p:spPr>
            <a:xfrm>
              <a:off x="5677628" y="725921"/>
              <a:ext cx="201855" cy="37052"/>
            </a:xfrm>
            <a:custGeom>
              <a:avLst/>
              <a:gdLst/>
              <a:ahLst/>
              <a:cxnLst/>
              <a:rect l="l" t="t" r="r" b="b"/>
              <a:pathLst>
                <a:path w="201855" h="37052">
                  <a:moveTo>
                    <a:pt x="201855" y="36979"/>
                  </a:moveTo>
                  <a:lnTo>
                    <a:pt x="201855" y="0"/>
                  </a:lnTo>
                  <a:lnTo>
                    <a:pt x="0" y="0"/>
                  </a:lnTo>
                  <a:lnTo>
                    <a:pt x="0" y="37052"/>
                  </a:lnTo>
                  <a:lnTo>
                    <a:pt x="201855" y="37052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25" name="object 214"/>
            <p:cNvSpPr/>
            <p:nvPr/>
          </p:nvSpPr>
          <p:spPr>
            <a:xfrm>
              <a:off x="6030870" y="973026"/>
              <a:ext cx="37584" cy="0"/>
            </a:xfrm>
            <a:custGeom>
              <a:avLst/>
              <a:gdLst/>
              <a:ahLst/>
              <a:cxnLst/>
              <a:rect l="l" t="t" r="r" b="b"/>
              <a:pathLst>
                <a:path w="37584">
                  <a:moveTo>
                    <a:pt x="0" y="0"/>
                  </a:moveTo>
                  <a:lnTo>
                    <a:pt x="37584" y="0"/>
                  </a:lnTo>
                </a:path>
              </a:pathLst>
            </a:custGeom>
            <a:ln w="46709">
              <a:solidFill>
                <a:srgbClr val="FDFDFD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26" name="object 215"/>
            <p:cNvSpPr/>
            <p:nvPr/>
          </p:nvSpPr>
          <p:spPr>
            <a:xfrm>
              <a:off x="2485202" y="744448"/>
              <a:ext cx="3829204" cy="828852"/>
            </a:xfrm>
            <a:custGeom>
              <a:avLst/>
              <a:gdLst/>
              <a:ahLst/>
              <a:cxnLst/>
              <a:rect l="l" t="t" r="r" b="b"/>
              <a:pathLst>
                <a:path w="3829204" h="828852">
                  <a:moveTo>
                    <a:pt x="2401060" y="17444"/>
                  </a:moveTo>
                  <a:lnTo>
                    <a:pt x="2385940" y="13804"/>
                  </a:lnTo>
                  <a:lnTo>
                    <a:pt x="2375415" y="11637"/>
                  </a:lnTo>
                  <a:lnTo>
                    <a:pt x="2365689" y="9906"/>
                  </a:lnTo>
                  <a:lnTo>
                    <a:pt x="2355419" y="8316"/>
                  </a:lnTo>
                  <a:lnTo>
                    <a:pt x="2344604" y="6867"/>
                  </a:lnTo>
                  <a:lnTo>
                    <a:pt x="2333246" y="5557"/>
                  </a:lnTo>
                  <a:lnTo>
                    <a:pt x="2321346" y="4387"/>
                  </a:lnTo>
                  <a:lnTo>
                    <a:pt x="2308905" y="3355"/>
                  </a:lnTo>
                  <a:lnTo>
                    <a:pt x="2295923" y="2463"/>
                  </a:lnTo>
                  <a:lnTo>
                    <a:pt x="2282402" y="1709"/>
                  </a:lnTo>
                  <a:lnTo>
                    <a:pt x="2277964" y="154655"/>
                  </a:lnTo>
                  <a:lnTo>
                    <a:pt x="2282053" y="158222"/>
                  </a:lnTo>
                  <a:lnTo>
                    <a:pt x="2287972" y="166828"/>
                  </a:lnTo>
                  <a:lnTo>
                    <a:pt x="2292183" y="178321"/>
                  </a:lnTo>
                  <a:lnTo>
                    <a:pt x="2294700" y="192678"/>
                  </a:lnTo>
                  <a:lnTo>
                    <a:pt x="2295536" y="209876"/>
                  </a:lnTo>
                  <a:lnTo>
                    <a:pt x="2295536" y="278034"/>
                  </a:lnTo>
                  <a:lnTo>
                    <a:pt x="2294999" y="294154"/>
                  </a:lnTo>
                  <a:lnTo>
                    <a:pt x="2293207" y="309145"/>
                  </a:lnTo>
                  <a:lnTo>
                    <a:pt x="2290156" y="321568"/>
                  </a:lnTo>
                  <a:lnTo>
                    <a:pt x="2285845" y="331413"/>
                  </a:lnTo>
                  <a:lnTo>
                    <a:pt x="2280276" y="338673"/>
                  </a:lnTo>
                  <a:lnTo>
                    <a:pt x="2267841" y="346545"/>
                  </a:lnTo>
                  <a:lnTo>
                    <a:pt x="2256271" y="350221"/>
                  </a:lnTo>
                  <a:lnTo>
                    <a:pt x="2242238" y="352435"/>
                  </a:lnTo>
                  <a:lnTo>
                    <a:pt x="2225710" y="353176"/>
                  </a:lnTo>
                  <a:lnTo>
                    <a:pt x="2219929" y="353176"/>
                  </a:lnTo>
                  <a:lnTo>
                    <a:pt x="2281431" y="495075"/>
                  </a:lnTo>
                  <a:lnTo>
                    <a:pt x="2311595" y="494534"/>
                  </a:lnTo>
                  <a:lnTo>
                    <a:pt x="2339733" y="492917"/>
                  </a:lnTo>
                  <a:lnTo>
                    <a:pt x="2365907" y="490222"/>
                  </a:lnTo>
                  <a:lnTo>
                    <a:pt x="2390116" y="486451"/>
                  </a:lnTo>
                  <a:lnTo>
                    <a:pt x="2412362" y="481603"/>
                  </a:lnTo>
                  <a:lnTo>
                    <a:pt x="2432643" y="475678"/>
                  </a:lnTo>
                  <a:lnTo>
                    <a:pt x="2456171" y="466338"/>
                  </a:lnTo>
                  <a:lnTo>
                    <a:pt x="2479826" y="453102"/>
                  </a:lnTo>
                  <a:lnTo>
                    <a:pt x="2498576" y="437587"/>
                  </a:lnTo>
                  <a:lnTo>
                    <a:pt x="2512421" y="419759"/>
                  </a:lnTo>
                  <a:lnTo>
                    <a:pt x="2521647" y="399473"/>
                  </a:lnTo>
                  <a:lnTo>
                    <a:pt x="2527658" y="377249"/>
                  </a:lnTo>
                  <a:lnTo>
                    <a:pt x="2531666" y="350993"/>
                  </a:lnTo>
                  <a:lnTo>
                    <a:pt x="2533671" y="320716"/>
                  </a:lnTo>
                  <a:lnTo>
                    <a:pt x="2533921" y="304073"/>
                  </a:lnTo>
                  <a:lnTo>
                    <a:pt x="2533920" y="230258"/>
                  </a:lnTo>
                  <a:lnTo>
                    <a:pt x="2533760" y="213729"/>
                  </a:lnTo>
                  <a:lnTo>
                    <a:pt x="2532635" y="183630"/>
                  </a:lnTo>
                  <a:lnTo>
                    <a:pt x="2530437" y="157468"/>
                  </a:lnTo>
                  <a:lnTo>
                    <a:pt x="2527166" y="135233"/>
                  </a:lnTo>
                  <a:lnTo>
                    <a:pt x="2522823" y="116913"/>
                  </a:lnTo>
                  <a:lnTo>
                    <a:pt x="2513068" y="93347"/>
                  </a:lnTo>
                  <a:lnTo>
                    <a:pt x="2498807" y="72301"/>
                  </a:lnTo>
                  <a:lnTo>
                    <a:pt x="2480047" y="53653"/>
                  </a:lnTo>
                  <a:lnTo>
                    <a:pt x="2462108" y="41228"/>
                  </a:lnTo>
                  <a:lnTo>
                    <a:pt x="2440611" y="30597"/>
                  </a:lnTo>
                  <a:lnTo>
                    <a:pt x="2415214" y="21456"/>
                  </a:lnTo>
                  <a:lnTo>
                    <a:pt x="2401060" y="17444"/>
                  </a:lnTo>
                  <a:close/>
                </a:path>
                <a:path w="3829204" h="828852">
                  <a:moveTo>
                    <a:pt x="2901322" y="663014"/>
                  </a:moveTo>
                  <a:lnTo>
                    <a:pt x="2901322" y="480747"/>
                  </a:lnTo>
                  <a:lnTo>
                    <a:pt x="3079365" y="480747"/>
                  </a:lnTo>
                  <a:lnTo>
                    <a:pt x="3079365" y="322944"/>
                  </a:lnTo>
                  <a:lnTo>
                    <a:pt x="2901322" y="322944"/>
                  </a:lnTo>
                  <a:lnTo>
                    <a:pt x="2901322" y="165840"/>
                  </a:lnTo>
                  <a:lnTo>
                    <a:pt x="3091619" y="165840"/>
                  </a:lnTo>
                  <a:lnTo>
                    <a:pt x="3091619" y="0"/>
                  </a:lnTo>
                  <a:lnTo>
                    <a:pt x="2616001" y="0"/>
                  </a:lnTo>
                  <a:lnTo>
                    <a:pt x="2616001" y="828852"/>
                  </a:lnTo>
                  <a:lnTo>
                    <a:pt x="3110576" y="828852"/>
                  </a:lnTo>
                  <a:lnTo>
                    <a:pt x="3110576" y="663014"/>
                  </a:lnTo>
                  <a:lnTo>
                    <a:pt x="2901322" y="663014"/>
                  </a:lnTo>
                  <a:close/>
                </a:path>
                <a:path w="3829204" h="828852">
                  <a:moveTo>
                    <a:pt x="3549545" y="2351"/>
                  </a:moveTo>
                  <a:lnTo>
                    <a:pt x="3534902" y="1856"/>
                  </a:lnTo>
                  <a:lnTo>
                    <a:pt x="3519606" y="1420"/>
                  </a:lnTo>
                  <a:lnTo>
                    <a:pt x="3503659" y="1042"/>
                  </a:lnTo>
                  <a:lnTo>
                    <a:pt x="3487060" y="723"/>
                  </a:lnTo>
                  <a:lnTo>
                    <a:pt x="3477751" y="141724"/>
                  </a:lnTo>
                  <a:lnTo>
                    <a:pt x="3485537" y="141806"/>
                  </a:lnTo>
                  <a:lnTo>
                    <a:pt x="3501700" y="142603"/>
                  </a:lnTo>
                  <a:lnTo>
                    <a:pt x="3515801" y="144241"/>
                  </a:lnTo>
                  <a:lnTo>
                    <a:pt x="3527839" y="146712"/>
                  </a:lnTo>
                  <a:lnTo>
                    <a:pt x="3537816" y="150012"/>
                  </a:lnTo>
                  <a:lnTo>
                    <a:pt x="3545730" y="154133"/>
                  </a:lnTo>
                  <a:lnTo>
                    <a:pt x="3548488" y="156176"/>
                  </a:lnTo>
                  <a:lnTo>
                    <a:pt x="3555475" y="164243"/>
                  </a:lnTo>
                  <a:lnTo>
                    <a:pt x="3549545" y="2351"/>
                  </a:lnTo>
                  <a:close/>
                </a:path>
                <a:path w="3829204" h="828852">
                  <a:moveTo>
                    <a:pt x="3763613" y="378052"/>
                  </a:moveTo>
                  <a:lnTo>
                    <a:pt x="3782780" y="368183"/>
                  </a:lnTo>
                  <a:lnTo>
                    <a:pt x="3797298" y="356320"/>
                  </a:lnTo>
                  <a:lnTo>
                    <a:pt x="3805945" y="345233"/>
                  </a:lnTo>
                  <a:lnTo>
                    <a:pt x="3815134" y="326798"/>
                  </a:lnTo>
                  <a:lnTo>
                    <a:pt x="3822026" y="303796"/>
                  </a:lnTo>
                  <a:lnTo>
                    <a:pt x="3824610" y="290582"/>
                  </a:lnTo>
                  <a:lnTo>
                    <a:pt x="3826620" y="276227"/>
                  </a:lnTo>
                  <a:lnTo>
                    <a:pt x="3828056" y="260729"/>
                  </a:lnTo>
                  <a:lnTo>
                    <a:pt x="3828917" y="244090"/>
                  </a:lnTo>
                  <a:lnTo>
                    <a:pt x="3829204" y="226310"/>
                  </a:lnTo>
                  <a:lnTo>
                    <a:pt x="3829078" y="215220"/>
                  </a:lnTo>
                  <a:lnTo>
                    <a:pt x="3828420" y="199311"/>
                  </a:lnTo>
                  <a:lnTo>
                    <a:pt x="3827201" y="184126"/>
                  </a:lnTo>
                  <a:lnTo>
                    <a:pt x="3825420" y="169663"/>
                  </a:lnTo>
                  <a:lnTo>
                    <a:pt x="3823077" y="155922"/>
                  </a:lnTo>
                  <a:lnTo>
                    <a:pt x="3820173" y="142900"/>
                  </a:lnTo>
                  <a:lnTo>
                    <a:pt x="3816707" y="130598"/>
                  </a:lnTo>
                  <a:lnTo>
                    <a:pt x="3808091" y="108146"/>
                  </a:lnTo>
                  <a:lnTo>
                    <a:pt x="3797228" y="88558"/>
                  </a:lnTo>
                  <a:lnTo>
                    <a:pt x="3784118" y="71826"/>
                  </a:lnTo>
                  <a:lnTo>
                    <a:pt x="3772112" y="60041"/>
                  </a:lnTo>
                  <a:lnTo>
                    <a:pt x="3762476" y="51938"/>
                  </a:lnTo>
                  <a:lnTo>
                    <a:pt x="3752345" y="44516"/>
                  </a:lnTo>
                  <a:lnTo>
                    <a:pt x="3741720" y="37776"/>
                  </a:lnTo>
                  <a:lnTo>
                    <a:pt x="3730600" y="31719"/>
                  </a:lnTo>
                  <a:lnTo>
                    <a:pt x="3718986" y="26345"/>
                  </a:lnTo>
                  <a:lnTo>
                    <a:pt x="3706877" y="21656"/>
                  </a:lnTo>
                  <a:lnTo>
                    <a:pt x="3694273" y="17653"/>
                  </a:lnTo>
                  <a:lnTo>
                    <a:pt x="3681175" y="14336"/>
                  </a:lnTo>
                  <a:lnTo>
                    <a:pt x="3667583" y="11706"/>
                  </a:lnTo>
                  <a:lnTo>
                    <a:pt x="3651990" y="9468"/>
                  </a:lnTo>
                  <a:lnTo>
                    <a:pt x="3633789" y="7470"/>
                  </a:lnTo>
                  <a:lnTo>
                    <a:pt x="3612980" y="5710"/>
                  </a:lnTo>
                  <a:lnTo>
                    <a:pt x="3589562" y="4189"/>
                  </a:lnTo>
                  <a:lnTo>
                    <a:pt x="3576875" y="3517"/>
                  </a:lnTo>
                  <a:lnTo>
                    <a:pt x="3563536" y="2904"/>
                  </a:lnTo>
                  <a:lnTo>
                    <a:pt x="3549545" y="2351"/>
                  </a:lnTo>
                  <a:lnTo>
                    <a:pt x="3555475" y="164243"/>
                  </a:lnTo>
                  <a:lnTo>
                    <a:pt x="3560466" y="175196"/>
                  </a:lnTo>
                  <a:lnTo>
                    <a:pt x="3563462" y="189058"/>
                  </a:lnTo>
                  <a:lnTo>
                    <a:pt x="3564460" y="205858"/>
                  </a:lnTo>
                  <a:lnTo>
                    <a:pt x="3564386" y="257892"/>
                  </a:lnTo>
                  <a:lnTo>
                    <a:pt x="3563252" y="275848"/>
                  </a:lnTo>
                  <a:lnTo>
                    <a:pt x="3560750" y="290656"/>
                  </a:lnTo>
                  <a:lnTo>
                    <a:pt x="3556880" y="302310"/>
                  </a:lnTo>
                  <a:lnTo>
                    <a:pt x="3545038" y="316129"/>
                  </a:lnTo>
                  <a:lnTo>
                    <a:pt x="3533382" y="320533"/>
                  </a:lnTo>
                  <a:lnTo>
                    <a:pt x="3522449" y="322964"/>
                  </a:lnTo>
                  <a:lnTo>
                    <a:pt x="3509533" y="324701"/>
                  </a:lnTo>
                  <a:lnTo>
                    <a:pt x="3494633" y="325744"/>
                  </a:lnTo>
                  <a:lnTo>
                    <a:pt x="3477751" y="326091"/>
                  </a:lnTo>
                  <a:lnTo>
                    <a:pt x="3477751" y="141724"/>
                  </a:lnTo>
                  <a:lnTo>
                    <a:pt x="3487060" y="723"/>
                  </a:lnTo>
                  <a:lnTo>
                    <a:pt x="3469808" y="462"/>
                  </a:lnTo>
                  <a:lnTo>
                    <a:pt x="3451905" y="260"/>
                  </a:lnTo>
                  <a:lnTo>
                    <a:pt x="3433349" y="115"/>
                  </a:lnTo>
                  <a:lnTo>
                    <a:pt x="3192426" y="0"/>
                  </a:lnTo>
                  <a:lnTo>
                    <a:pt x="3192426" y="828852"/>
                  </a:lnTo>
                  <a:lnTo>
                    <a:pt x="3477751" y="828852"/>
                  </a:lnTo>
                  <a:lnTo>
                    <a:pt x="3477751" y="455057"/>
                  </a:lnTo>
                  <a:lnTo>
                    <a:pt x="3493886" y="455401"/>
                  </a:lnTo>
                  <a:lnTo>
                    <a:pt x="3510405" y="456674"/>
                  </a:lnTo>
                  <a:lnTo>
                    <a:pt x="3524319" y="458878"/>
                  </a:lnTo>
                  <a:lnTo>
                    <a:pt x="3544301" y="466032"/>
                  </a:lnTo>
                  <a:lnTo>
                    <a:pt x="3556275" y="481602"/>
                  </a:lnTo>
                  <a:lnTo>
                    <a:pt x="3561485" y="503339"/>
                  </a:lnTo>
                  <a:lnTo>
                    <a:pt x="3563132" y="517704"/>
                  </a:lnTo>
                  <a:lnTo>
                    <a:pt x="3564126" y="534403"/>
                  </a:lnTo>
                  <a:lnTo>
                    <a:pt x="3564460" y="553441"/>
                  </a:lnTo>
                  <a:lnTo>
                    <a:pt x="3564460" y="828852"/>
                  </a:lnTo>
                  <a:lnTo>
                    <a:pt x="3829204" y="828852"/>
                  </a:lnTo>
                  <a:lnTo>
                    <a:pt x="3829171" y="596590"/>
                  </a:lnTo>
                  <a:lnTo>
                    <a:pt x="3828995" y="577801"/>
                  </a:lnTo>
                  <a:lnTo>
                    <a:pt x="3828670" y="560681"/>
                  </a:lnTo>
                  <a:lnTo>
                    <a:pt x="3828192" y="545229"/>
                  </a:lnTo>
                  <a:lnTo>
                    <a:pt x="3826773" y="519332"/>
                  </a:lnTo>
                  <a:lnTo>
                    <a:pt x="3824725" y="500109"/>
                  </a:lnTo>
                  <a:lnTo>
                    <a:pt x="3819184" y="480216"/>
                  </a:lnTo>
                  <a:lnTo>
                    <a:pt x="3806380" y="460248"/>
                  </a:lnTo>
                  <a:lnTo>
                    <a:pt x="3785969" y="438806"/>
                  </a:lnTo>
                  <a:lnTo>
                    <a:pt x="3766191" y="425189"/>
                  </a:lnTo>
                  <a:lnTo>
                    <a:pt x="3745303" y="415732"/>
                  </a:lnTo>
                  <a:lnTo>
                    <a:pt x="3719578" y="407212"/>
                  </a:lnTo>
                  <a:lnTo>
                    <a:pt x="3704909" y="403300"/>
                  </a:lnTo>
                  <a:lnTo>
                    <a:pt x="3689040" y="399620"/>
                  </a:lnTo>
                  <a:lnTo>
                    <a:pt x="3671975" y="396168"/>
                  </a:lnTo>
                  <a:lnTo>
                    <a:pt x="3678321" y="395688"/>
                  </a:lnTo>
                  <a:lnTo>
                    <a:pt x="3695424" y="393996"/>
                  </a:lnTo>
                  <a:lnTo>
                    <a:pt x="3711374" y="391805"/>
                  </a:lnTo>
                  <a:lnTo>
                    <a:pt x="3726169" y="389115"/>
                  </a:lnTo>
                  <a:lnTo>
                    <a:pt x="3739808" y="385926"/>
                  </a:lnTo>
                  <a:lnTo>
                    <a:pt x="3752290" y="382238"/>
                  </a:lnTo>
                  <a:lnTo>
                    <a:pt x="3763613" y="378052"/>
                  </a:lnTo>
                  <a:close/>
                </a:path>
                <a:path w="3829204" h="828852">
                  <a:moveTo>
                    <a:pt x="285325" y="686954"/>
                  </a:moveTo>
                  <a:lnTo>
                    <a:pt x="285325" y="141724"/>
                  </a:lnTo>
                  <a:lnTo>
                    <a:pt x="286092" y="141724"/>
                  </a:lnTo>
                  <a:lnTo>
                    <a:pt x="318176" y="142991"/>
                  </a:lnTo>
                  <a:lnTo>
                    <a:pt x="340999" y="146600"/>
                  </a:lnTo>
                  <a:lnTo>
                    <a:pt x="364878" y="161203"/>
                  </a:lnTo>
                  <a:lnTo>
                    <a:pt x="372957" y="185538"/>
                  </a:lnTo>
                  <a:lnTo>
                    <a:pt x="374684" y="210099"/>
                  </a:lnTo>
                  <a:lnTo>
                    <a:pt x="375274" y="244659"/>
                  </a:lnTo>
                  <a:lnTo>
                    <a:pt x="375273" y="568454"/>
                  </a:lnTo>
                  <a:lnTo>
                    <a:pt x="375024" y="587801"/>
                  </a:lnTo>
                  <a:lnTo>
                    <a:pt x="373242" y="620623"/>
                  </a:lnTo>
                  <a:lnTo>
                    <a:pt x="369728" y="645616"/>
                  </a:lnTo>
                  <a:lnTo>
                    <a:pt x="361166" y="668428"/>
                  </a:lnTo>
                  <a:lnTo>
                    <a:pt x="360968" y="828852"/>
                  </a:lnTo>
                  <a:lnTo>
                    <a:pt x="393347" y="828606"/>
                  </a:lnTo>
                  <a:lnTo>
                    <a:pt x="422883" y="827899"/>
                  </a:lnTo>
                  <a:lnTo>
                    <a:pt x="461883" y="825976"/>
                  </a:lnTo>
                  <a:lnTo>
                    <a:pt x="494556" y="823016"/>
                  </a:lnTo>
                  <a:lnTo>
                    <a:pt x="528313" y="817461"/>
                  </a:lnTo>
                  <a:lnTo>
                    <a:pt x="566078" y="806362"/>
                  </a:lnTo>
                  <a:lnTo>
                    <a:pt x="598166" y="790761"/>
                  </a:lnTo>
                  <a:lnTo>
                    <a:pt x="627524" y="765384"/>
                  </a:lnTo>
                  <a:lnTo>
                    <a:pt x="646492" y="731865"/>
                  </a:lnTo>
                  <a:lnTo>
                    <a:pt x="654148" y="699909"/>
                  </a:lnTo>
                  <a:lnTo>
                    <a:pt x="658085" y="663902"/>
                  </a:lnTo>
                  <a:lnTo>
                    <a:pt x="659692" y="634589"/>
                  </a:lnTo>
                  <a:lnTo>
                    <a:pt x="660493" y="601016"/>
                  </a:lnTo>
                  <a:lnTo>
                    <a:pt x="660460" y="265769"/>
                  </a:lnTo>
                  <a:lnTo>
                    <a:pt x="659849" y="232854"/>
                  </a:lnTo>
                  <a:lnTo>
                    <a:pt x="658748" y="203957"/>
                  </a:lnTo>
                  <a:lnTo>
                    <a:pt x="656190" y="168134"/>
                  </a:lnTo>
                  <a:lnTo>
                    <a:pt x="651113" y="134387"/>
                  </a:lnTo>
                  <a:lnTo>
                    <a:pt x="638139" y="102116"/>
                  </a:lnTo>
                  <a:lnTo>
                    <a:pt x="613979" y="71052"/>
                  </a:lnTo>
                  <a:lnTo>
                    <a:pt x="590865" y="51601"/>
                  </a:lnTo>
                  <a:lnTo>
                    <a:pt x="559916" y="34563"/>
                  </a:lnTo>
                  <a:lnTo>
                    <a:pt x="521935" y="21214"/>
                  </a:lnTo>
                  <a:lnTo>
                    <a:pt x="492728" y="14330"/>
                  </a:lnTo>
                  <a:lnTo>
                    <a:pt x="458265" y="9149"/>
                  </a:lnTo>
                  <a:lnTo>
                    <a:pt x="425412" y="6029"/>
                  </a:lnTo>
                  <a:lnTo>
                    <a:pt x="386544" y="3561"/>
                  </a:lnTo>
                  <a:lnTo>
                    <a:pt x="357286" y="2276"/>
                  </a:lnTo>
                  <a:lnTo>
                    <a:pt x="325347" y="1278"/>
                  </a:lnTo>
                  <a:lnTo>
                    <a:pt x="290724" y="567"/>
                  </a:lnTo>
                  <a:lnTo>
                    <a:pt x="253416" y="141"/>
                  </a:lnTo>
                  <a:lnTo>
                    <a:pt x="213419" y="0"/>
                  </a:lnTo>
                  <a:lnTo>
                    <a:pt x="0" y="0"/>
                  </a:lnTo>
                  <a:lnTo>
                    <a:pt x="0" y="828852"/>
                  </a:lnTo>
                  <a:lnTo>
                    <a:pt x="359780" y="828852"/>
                  </a:lnTo>
                  <a:lnTo>
                    <a:pt x="354195" y="674720"/>
                  </a:lnTo>
                  <a:lnTo>
                    <a:pt x="345414" y="679136"/>
                  </a:lnTo>
                  <a:lnTo>
                    <a:pt x="334124" y="682563"/>
                  </a:lnTo>
                  <a:lnTo>
                    <a:pt x="320339" y="685006"/>
                  </a:lnTo>
                  <a:lnTo>
                    <a:pt x="304068" y="686468"/>
                  </a:lnTo>
                  <a:lnTo>
                    <a:pt x="285325" y="686954"/>
                  </a:lnTo>
                  <a:close/>
                </a:path>
                <a:path w="3829204" h="828852">
                  <a:moveTo>
                    <a:pt x="360457" y="669310"/>
                  </a:moveTo>
                  <a:lnTo>
                    <a:pt x="354195" y="674720"/>
                  </a:lnTo>
                  <a:lnTo>
                    <a:pt x="359780" y="828852"/>
                  </a:lnTo>
                  <a:lnTo>
                    <a:pt x="360968" y="828852"/>
                  </a:lnTo>
                  <a:lnTo>
                    <a:pt x="361166" y="668428"/>
                  </a:lnTo>
                  <a:lnTo>
                    <a:pt x="360457" y="669310"/>
                  </a:lnTo>
                  <a:close/>
                </a:path>
                <a:path w="3829204" h="828852">
                  <a:moveTo>
                    <a:pt x="1052042" y="663014"/>
                  </a:moveTo>
                  <a:lnTo>
                    <a:pt x="1052042" y="480747"/>
                  </a:lnTo>
                  <a:lnTo>
                    <a:pt x="1230081" y="480747"/>
                  </a:lnTo>
                  <a:lnTo>
                    <a:pt x="1230081" y="322944"/>
                  </a:lnTo>
                  <a:lnTo>
                    <a:pt x="1052042" y="322944"/>
                  </a:lnTo>
                  <a:lnTo>
                    <a:pt x="1052042" y="165840"/>
                  </a:lnTo>
                  <a:lnTo>
                    <a:pt x="1242335" y="165840"/>
                  </a:lnTo>
                  <a:lnTo>
                    <a:pt x="1242335" y="0"/>
                  </a:lnTo>
                  <a:lnTo>
                    <a:pt x="766718" y="0"/>
                  </a:lnTo>
                  <a:lnTo>
                    <a:pt x="766718" y="828852"/>
                  </a:lnTo>
                  <a:lnTo>
                    <a:pt x="1261296" y="828852"/>
                  </a:lnTo>
                  <a:lnTo>
                    <a:pt x="1261296" y="663014"/>
                  </a:lnTo>
                  <a:lnTo>
                    <a:pt x="1052042" y="663014"/>
                  </a:lnTo>
                  <a:close/>
                </a:path>
                <a:path w="3829204" h="828852">
                  <a:moveTo>
                    <a:pt x="1628467" y="663014"/>
                  </a:moveTo>
                  <a:lnTo>
                    <a:pt x="1628467" y="480747"/>
                  </a:lnTo>
                  <a:lnTo>
                    <a:pt x="1806508" y="480747"/>
                  </a:lnTo>
                  <a:lnTo>
                    <a:pt x="1806508" y="322944"/>
                  </a:lnTo>
                  <a:lnTo>
                    <a:pt x="1628467" y="322944"/>
                  </a:lnTo>
                  <a:lnTo>
                    <a:pt x="1628467" y="165840"/>
                  </a:lnTo>
                  <a:lnTo>
                    <a:pt x="1818763" y="165840"/>
                  </a:lnTo>
                  <a:lnTo>
                    <a:pt x="1818763" y="0"/>
                  </a:lnTo>
                  <a:lnTo>
                    <a:pt x="1343145" y="0"/>
                  </a:lnTo>
                  <a:lnTo>
                    <a:pt x="1343145" y="828852"/>
                  </a:lnTo>
                  <a:lnTo>
                    <a:pt x="1837724" y="828852"/>
                  </a:lnTo>
                  <a:lnTo>
                    <a:pt x="1837724" y="663014"/>
                  </a:lnTo>
                  <a:lnTo>
                    <a:pt x="1628467" y="663014"/>
                  </a:lnTo>
                  <a:close/>
                </a:path>
                <a:path w="3829204" h="828852">
                  <a:moveTo>
                    <a:pt x="1919566" y="828852"/>
                  </a:moveTo>
                  <a:lnTo>
                    <a:pt x="2204892" y="828852"/>
                  </a:lnTo>
                  <a:lnTo>
                    <a:pt x="2204892" y="495075"/>
                  </a:lnTo>
                  <a:lnTo>
                    <a:pt x="2281431" y="495075"/>
                  </a:lnTo>
                  <a:lnTo>
                    <a:pt x="2219929" y="353176"/>
                  </a:lnTo>
                  <a:lnTo>
                    <a:pt x="2212992" y="353001"/>
                  </a:lnTo>
                  <a:lnTo>
                    <a:pt x="2204892" y="352652"/>
                  </a:lnTo>
                  <a:lnTo>
                    <a:pt x="2204892" y="141724"/>
                  </a:lnTo>
                  <a:lnTo>
                    <a:pt x="2220115" y="141996"/>
                  </a:lnTo>
                  <a:lnTo>
                    <a:pt x="2236115" y="143023"/>
                  </a:lnTo>
                  <a:lnTo>
                    <a:pt x="2249894" y="144807"/>
                  </a:lnTo>
                  <a:lnTo>
                    <a:pt x="2261457" y="147344"/>
                  </a:lnTo>
                  <a:lnTo>
                    <a:pt x="2270811" y="150629"/>
                  </a:lnTo>
                  <a:lnTo>
                    <a:pt x="2277964" y="154655"/>
                  </a:lnTo>
                  <a:lnTo>
                    <a:pt x="2282402" y="1709"/>
                  </a:lnTo>
                  <a:lnTo>
                    <a:pt x="2268343" y="1092"/>
                  </a:lnTo>
                  <a:lnTo>
                    <a:pt x="2253746" y="614"/>
                  </a:lnTo>
                  <a:lnTo>
                    <a:pt x="2238613" y="272"/>
                  </a:lnTo>
                  <a:lnTo>
                    <a:pt x="2222945" y="68"/>
                  </a:lnTo>
                  <a:lnTo>
                    <a:pt x="1919566" y="0"/>
                  </a:lnTo>
                  <a:lnTo>
                    <a:pt x="1919566" y="828852"/>
                  </a:lnTo>
                  <a:close/>
                </a:path>
              </a:pathLst>
            </a:custGeom>
            <a:solidFill>
              <a:srgbClr val="00AFEE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27" name="object 218"/>
            <p:cNvSpPr/>
            <p:nvPr/>
          </p:nvSpPr>
          <p:spPr>
            <a:xfrm>
              <a:off x="6347091" y="685627"/>
              <a:ext cx="157722" cy="155491"/>
            </a:xfrm>
            <a:custGeom>
              <a:avLst/>
              <a:gdLst/>
              <a:ahLst/>
              <a:cxnLst/>
              <a:rect l="l" t="t" r="r" b="b"/>
              <a:pathLst>
                <a:path w="157722" h="155491">
                  <a:moveTo>
                    <a:pt x="0" y="81734"/>
                  </a:moveTo>
                  <a:lnTo>
                    <a:pt x="798" y="89585"/>
                  </a:lnTo>
                  <a:lnTo>
                    <a:pt x="2390" y="97185"/>
                  </a:lnTo>
                  <a:lnTo>
                    <a:pt x="4687" y="104515"/>
                  </a:lnTo>
                  <a:lnTo>
                    <a:pt x="7689" y="111495"/>
                  </a:lnTo>
                  <a:lnTo>
                    <a:pt x="11339" y="118102"/>
                  </a:lnTo>
                  <a:lnTo>
                    <a:pt x="15595" y="124326"/>
                  </a:lnTo>
                  <a:lnTo>
                    <a:pt x="20415" y="130089"/>
                  </a:lnTo>
                  <a:lnTo>
                    <a:pt x="25764" y="135368"/>
                  </a:lnTo>
                  <a:lnTo>
                    <a:pt x="31615" y="140116"/>
                  </a:lnTo>
                  <a:lnTo>
                    <a:pt x="37926" y="144317"/>
                  </a:lnTo>
                  <a:lnTo>
                    <a:pt x="44625" y="147913"/>
                  </a:lnTo>
                  <a:lnTo>
                    <a:pt x="51710" y="150872"/>
                  </a:lnTo>
                  <a:lnTo>
                    <a:pt x="59140" y="153136"/>
                  </a:lnTo>
                  <a:lnTo>
                    <a:pt x="66851" y="154703"/>
                  </a:lnTo>
                  <a:lnTo>
                    <a:pt x="74815" y="155491"/>
                  </a:lnTo>
                  <a:lnTo>
                    <a:pt x="82908" y="155491"/>
                  </a:lnTo>
                  <a:lnTo>
                    <a:pt x="90871" y="154703"/>
                  </a:lnTo>
                  <a:lnTo>
                    <a:pt x="98578" y="153136"/>
                  </a:lnTo>
                  <a:lnTo>
                    <a:pt x="106013" y="150872"/>
                  </a:lnTo>
                  <a:lnTo>
                    <a:pt x="113093" y="147913"/>
                  </a:lnTo>
                  <a:lnTo>
                    <a:pt x="119794" y="144317"/>
                  </a:lnTo>
                  <a:lnTo>
                    <a:pt x="126104" y="140116"/>
                  </a:lnTo>
                  <a:lnTo>
                    <a:pt x="131958" y="135368"/>
                  </a:lnTo>
                  <a:lnTo>
                    <a:pt x="137307" y="130089"/>
                  </a:lnTo>
                  <a:lnTo>
                    <a:pt x="142128" y="124326"/>
                  </a:lnTo>
                  <a:lnTo>
                    <a:pt x="146382" y="118116"/>
                  </a:lnTo>
                  <a:lnTo>
                    <a:pt x="150033" y="111495"/>
                  </a:lnTo>
                  <a:lnTo>
                    <a:pt x="153036" y="104500"/>
                  </a:lnTo>
                  <a:lnTo>
                    <a:pt x="155332" y="97185"/>
                  </a:lnTo>
                  <a:lnTo>
                    <a:pt x="156923" y="89585"/>
                  </a:lnTo>
                  <a:lnTo>
                    <a:pt x="157722" y="81734"/>
                  </a:lnTo>
                  <a:lnTo>
                    <a:pt x="157722" y="73764"/>
                  </a:lnTo>
                  <a:lnTo>
                    <a:pt x="156923" y="65909"/>
                  </a:lnTo>
                  <a:lnTo>
                    <a:pt x="155332" y="58309"/>
                  </a:lnTo>
                  <a:lnTo>
                    <a:pt x="153036" y="50998"/>
                  </a:lnTo>
                  <a:lnTo>
                    <a:pt x="150033" y="43999"/>
                  </a:lnTo>
                  <a:lnTo>
                    <a:pt x="146382" y="37378"/>
                  </a:lnTo>
                  <a:lnTo>
                    <a:pt x="142128" y="31169"/>
                  </a:lnTo>
                  <a:lnTo>
                    <a:pt x="137307" y="25402"/>
                  </a:lnTo>
                  <a:lnTo>
                    <a:pt x="131958" y="20124"/>
                  </a:lnTo>
                  <a:lnTo>
                    <a:pt x="126104" y="15375"/>
                  </a:lnTo>
                  <a:lnTo>
                    <a:pt x="119794" y="11174"/>
                  </a:lnTo>
                  <a:lnTo>
                    <a:pt x="113093" y="7578"/>
                  </a:lnTo>
                  <a:lnTo>
                    <a:pt x="106013" y="4618"/>
                  </a:lnTo>
                  <a:lnTo>
                    <a:pt x="98578" y="2354"/>
                  </a:lnTo>
                  <a:lnTo>
                    <a:pt x="90871" y="788"/>
                  </a:lnTo>
                  <a:lnTo>
                    <a:pt x="82908" y="0"/>
                  </a:lnTo>
                  <a:lnTo>
                    <a:pt x="74815" y="0"/>
                  </a:lnTo>
                  <a:lnTo>
                    <a:pt x="66851" y="788"/>
                  </a:lnTo>
                  <a:lnTo>
                    <a:pt x="59140" y="2354"/>
                  </a:lnTo>
                  <a:lnTo>
                    <a:pt x="51710" y="4618"/>
                  </a:lnTo>
                  <a:lnTo>
                    <a:pt x="44625" y="7578"/>
                  </a:lnTo>
                  <a:lnTo>
                    <a:pt x="37926" y="11174"/>
                  </a:lnTo>
                  <a:lnTo>
                    <a:pt x="31615" y="15375"/>
                  </a:lnTo>
                  <a:lnTo>
                    <a:pt x="25764" y="20124"/>
                  </a:lnTo>
                  <a:lnTo>
                    <a:pt x="20415" y="25402"/>
                  </a:lnTo>
                  <a:lnTo>
                    <a:pt x="15595" y="31169"/>
                  </a:lnTo>
                  <a:lnTo>
                    <a:pt x="11339" y="37393"/>
                  </a:lnTo>
                  <a:lnTo>
                    <a:pt x="10101" y="60246"/>
                  </a:lnTo>
                  <a:lnTo>
                    <a:pt x="11062" y="56941"/>
                  </a:lnTo>
                  <a:lnTo>
                    <a:pt x="12181" y="53690"/>
                  </a:lnTo>
                  <a:lnTo>
                    <a:pt x="14867" y="47412"/>
                  </a:lnTo>
                  <a:lnTo>
                    <a:pt x="18144" y="41454"/>
                  </a:lnTo>
                  <a:lnTo>
                    <a:pt x="21967" y="35877"/>
                  </a:lnTo>
                  <a:lnTo>
                    <a:pt x="26311" y="30693"/>
                  </a:lnTo>
                  <a:lnTo>
                    <a:pt x="31136" y="25942"/>
                  </a:lnTo>
                  <a:lnTo>
                    <a:pt x="36389" y="21654"/>
                  </a:lnTo>
                  <a:lnTo>
                    <a:pt x="42044" y="17885"/>
                  </a:lnTo>
                  <a:lnTo>
                    <a:pt x="48088" y="14655"/>
                  </a:lnTo>
                  <a:lnTo>
                    <a:pt x="54460" y="12006"/>
                  </a:lnTo>
                  <a:lnTo>
                    <a:pt x="61106" y="9958"/>
                  </a:lnTo>
                  <a:lnTo>
                    <a:pt x="68040" y="8572"/>
                  </a:lnTo>
                  <a:lnTo>
                    <a:pt x="75189" y="7848"/>
                  </a:lnTo>
                  <a:lnTo>
                    <a:pt x="82533" y="7848"/>
                  </a:lnTo>
                  <a:lnTo>
                    <a:pt x="89683" y="8572"/>
                  </a:lnTo>
                  <a:lnTo>
                    <a:pt x="96612" y="9958"/>
                  </a:lnTo>
                  <a:lnTo>
                    <a:pt x="103262" y="12006"/>
                  </a:lnTo>
                  <a:lnTo>
                    <a:pt x="109630" y="14655"/>
                  </a:lnTo>
                  <a:lnTo>
                    <a:pt x="115675" y="17885"/>
                  </a:lnTo>
                  <a:lnTo>
                    <a:pt x="121330" y="21654"/>
                  </a:lnTo>
                  <a:lnTo>
                    <a:pt x="126587" y="25942"/>
                  </a:lnTo>
                  <a:lnTo>
                    <a:pt x="133639" y="33224"/>
                  </a:lnTo>
                  <a:lnTo>
                    <a:pt x="137721" y="38620"/>
                  </a:lnTo>
                  <a:lnTo>
                    <a:pt x="141292" y="44391"/>
                  </a:lnTo>
                  <a:lnTo>
                    <a:pt x="144277" y="50501"/>
                  </a:lnTo>
                  <a:lnTo>
                    <a:pt x="146657" y="56941"/>
                  </a:lnTo>
                  <a:lnTo>
                    <a:pt x="148413" y="63637"/>
                  </a:lnTo>
                  <a:lnTo>
                    <a:pt x="149486" y="70578"/>
                  </a:lnTo>
                  <a:lnTo>
                    <a:pt x="149759" y="74131"/>
                  </a:lnTo>
                  <a:lnTo>
                    <a:pt x="149759" y="81367"/>
                  </a:lnTo>
                  <a:lnTo>
                    <a:pt x="149025" y="88419"/>
                  </a:lnTo>
                  <a:lnTo>
                    <a:pt x="147620" y="95248"/>
                  </a:lnTo>
                  <a:lnTo>
                    <a:pt x="145540" y="101822"/>
                  </a:lnTo>
                  <a:lnTo>
                    <a:pt x="142854" y="108083"/>
                  </a:lnTo>
                  <a:lnTo>
                    <a:pt x="139579" y="114026"/>
                  </a:lnTo>
                  <a:lnTo>
                    <a:pt x="135755" y="119617"/>
                  </a:lnTo>
                  <a:lnTo>
                    <a:pt x="131410" y="124797"/>
                  </a:lnTo>
                  <a:lnTo>
                    <a:pt x="126587" y="129550"/>
                  </a:lnTo>
                  <a:lnTo>
                    <a:pt x="121330" y="133837"/>
                  </a:lnTo>
                  <a:lnTo>
                    <a:pt x="115675" y="137607"/>
                  </a:lnTo>
                  <a:lnTo>
                    <a:pt x="109630" y="140835"/>
                  </a:lnTo>
                  <a:lnTo>
                    <a:pt x="103262" y="143485"/>
                  </a:lnTo>
                  <a:lnTo>
                    <a:pt x="96612" y="145534"/>
                  </a:lnTo>
                  <a:lnTo>
                    <a:pt x="89683" y="146919"/>
                  </a:lnTo>
                  <a:lnTo>
                    <a:pt x="82533" y="147643"/>
                  </a:lnTo>
                  <a:lnTo>
                    <a:pt x="75189" y="147643"/>
                  </a:lnTo>
                  <a:lnTo>
                    <a:pt x="68040" y="146919"/>
                  </a:lnTo>
                  <a:lnTo>
                    <a:pt x="61106" y="145534"/>
                  </a:lnTo>
                  <a:lnTo>
                    <a:pt x="54460" y="143485"/>
                  </a:lnTo>
                  <a:lnTo>
                    <a:pt x="48088" y="140835"/>
                  </a:lnTo>
                  <a:lnTo>
                    <a:pt x="42044" y="137607"/>
                  </a:lnTo>
                  <a:lnTo>
                    <a:pt x="36389" y="133837"/>
                  </a:lnTo>
                  <a:lnTo>
                    <a:pt x="31136" y="129550"/>
                  </a:lnTo>
                  <a:lnTo>
                    <a:pt x="24080" y="122270"/>
                  </a:lnTo>
                  <a:lnTo>
                    <a:pt x="19997" y="116874"/>
                  </a:lnTo>
                  <a:lnTo>
                    <a:pt x="16429" y="111103"/>
                  </a:lnTo>
                  <a:lnTo>
                    <a:pt x="13445" y="104994"/>
                  </a:lnTo>
                  <a:lnTo>
                    <a:pt x="11062" y="98557"/>
                  </a:lnTo>
                  <a:lnTo>
                    <a:pt x="9309" y="91857"/>
                  </a:lnTo>
                  <a:lnTo>
                    <a:pt x="8237" y="84921"/>
                  </a:lnTo>
                  <a:lnTo>
                    <a:pt x="7962" y="81367"/>
                  </a:lnTo>
                  <a:lnTo>
                    <a:pt x="7962" y="74131"/>
                  </a:lnTo>
                  <a:lnTo>
                    <a:pt x="7689" y="43999"/>
                  </a:lnTo>
                  <a:lnTo>
                    <a:pt x="6108" y="47456"/>
                  </a:lnTo>
                  <a:lnTo>
                    <a:pt x="4687" y="50984"/>
                  </a:lnTo>
                  <a:lnTo>
                    <a:pt x="3445" y="54601"/>
                  </a:lnTo>
                  <a:lnTo>
                    <a:pt x="2390" y="58309"/>
                  </a:lnTo>
                  <a:lnTo>
                    <a:pt x="1504" y="62067"/>
                  </a:lnTo>
                  <a:lnTo>
                    <a:pt x="798" y="65909"/>
                  </a:lnTo>
                  <a:lnTo>
                    <a:pt x="309" y="69808"/>
                  </a:lnTo>
                  <a:lnTo>
                    <a:pt x="0" y="73764"/>
                  </a:lnTo>
                  <a:lnTo>
                    <a:pt x="0" y="81734"/>
                  </a:lnTo>
                  <a:close/>
                </a:path>
                <a:path w="157722" h="155491">
                  <a:moveTo>
                    <a:pt x="9438" y="40641"/>
                  </a:moveTo>
                  <a:lnTo>
                    <a:pt x="7689" y="43999"/>
                  </a:lnTo>
                  <a:lnTo>
                    <a:pt x="7962" y="74131"/>
                  </a:lnTo>
                  <a:lnTo>
                    <a:pt x="8237" y="70578"/>
                  </a:lnTo>
                  <a:lnTo>
                    <a:pt x="8696" y="67075"/>
                  </a:lnTo>
                  <a:lnTo>
                    <a:pt x="9309" y="63637"/>
                  </a:lnTo>
                  <a:lnTo>
                    <a:pt x="10101" y="60246"/>
                  </a:lnTo>
                  <a:lnTo>
                    <a:pt x="11339" y="37393"/>
                  </a:lnTo>
                  <a:lnTo>
                    <a:pt x="9438" y="40641"/>
                  </a:lnTo>
                  <a:close/>
                </a:path>
              </a:pathLst>
            </a:custGeom>
            <a:solidFill>
              <a:srgbClr val="36343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  <p:sp>
          <p:nvSpPr>
            <p:cNvPr id="28" name="object 219"/>
            <p:cNvSpPr/>
            <p:nvPr/>
          </p:nvSpPr>
          <p:spPr>
            <a:xfrm>
              <a:off x="6391228" y="720109"/>
              <a:ext cx="80330" cy="88069"/>
            </a:xfrm>
            <a:custGeom>
              <a:avLst/>
              <a:gdLst/>
              <a:ahLst/>
              <a:cxnLst/>
              <a:rect l="l" t="t" r="r" b="b"/>
              <a:pathLst>
                <a:path w="80330" h="88069">
                  <a:moveTo>
                    <a:pt x="56616" y="53908"/>
                  </a:moveTo>
                  <a:lnTo>
                    <a:pt x="53394" y="51446"/>
                  </a:lnTo>
                  <a:lnTo>
                    <a:pt x="49485" y="49189"/>
                  </a:lnTo>
                  <a:lnTo>
                    <a:pt x="49754" y="35452"/>
                  </a:lnTo>
                  <a:lnTo>
                    <a:pt x="45449" y="36888"/>
                  </a:lnTo>
                  <a:lnTo>
                    <a:pt x="40041" y="37237"/>
                  </a:lnTo>
                  <a:lnTo>
                    <a:pt x="34509" y="54175"/>
                  </a:lnTo>
                  <a:lnTo>
                    <a:pt x="37918" y="57743"/>
                  </a:lnTo>
                  <a:lnTo>
                    <a:pt x="41083" y="62048"/>
                  </a:lnTo>
                  <a:lnTo>
                    <a:pt x="45719" y="68900"/>
                  </a:lnTo>
                  <a:lnTo>
                    <a:pt x="58759" y="88069"/>
                  </a:lnTo>
                  <a:lnTo>
                    <a:pt x="80330" y="88069"/>
                  </a:lnTo>
                  <a:lnTo>
                    <a:pt x="69410" y="70887"/>
                  </a:lnTo>
                  <a:lnTo>
                    <a:pt x="65105" y="64039"/>
                  </a:lnTo>
                  <a:lnTo>
                    <a:pt x="61692" y="59281"/>
                  </a:lnTo>
                  <a:lnTo>
                    <a:pt x="59155" y="56595"/>
                  </a:lnTo>
                  <a:lnTo>
                    <a:pt x="56616" y="53908"/>
                  </a:lnTo>
                  <a:close/>
                </a:path>
                <a:path w="80330" h="88069">
                  <a:moveTo>
                    <a:pt x="18053" y="14907"/>
                  </a:moveTo>
                  <a:lnTo>
                    <a:pt x="43828" y="15011"/>
                  </a:lnTo>
                  <a:lnTo>
                    <a:pt x="45280" y="15195"/>
                  </a:lnTo>
                  <a:lnTo>
                    <a:pt x="48214" y="15684"/>
                  </a:lnTo>
                  <a:lnTo>
                    <a:pt x="52083" y="18658"/>
                  </a:lnTo>
                  <a:lnTo>
                    <a:pt x="54499" y="22862"/>
                  </a:lnTo>
                  <a:lnTo>
                    <a:pt x="54499" y="28482"/>
                  </a:lnTo>
                  <a:lnTo>
                    <a:pt x="52664" y="32439"/>
                  </a:lnTo>
                  <a:lnTo>
                    <a:pt x="49754" y="35452"/>
                  </a:lnTo>
                  <a:lnTo>
                    <a:pt x="49485" y="49189"/>
                  </a:lnTo>
                  <a:lnTo>
                    <a:pt x="57326" y="48084"/>
                  </a:lnTo>
                  <a:lnTo>
                    <a:pt x="63233" y="45359"/>
                  </a:lnTo>
                  <a:lnTo>
                    <a:pt x="67165" y="41071"/>
                  </a:lnTo>
                  <a:lnTo>
                    <a:pt x="71095" y="36766"/>
                  </a:lnTo>
                  <a:lnTo>
                    <a:pt x="73071" y="31290"/>
                  </a:lnTo>
                  <a:lnTo>
                    <a:pt x="73071" y="19479"/>
                  </a:lnTo>
                  <a:lnTo>
                    <a:pt x="71784" y="14864"/>
                  </a:lnTo>
                  <a:lnTo>
                    <a:pt x="69184" y="10806"/>
                  </a:lnTo>
                  <a:lnTo>
                    <a:pt x="66581" y="6767"/>
                  </a:lnTo>
                  <a:lnTo>
                    <a:pt x="63107" y="3959"/>
                  </a:lnTo>
                  <a:lnTo>
                    <a:pt x="58784" y="2378"/>
                  </a:lnTo>
                  <a:lnTo>
                    <a:pt x="54456" y="798"/>
                  </a:lnTo>
                  <a:lnTo>
                    <a:pt x="47531" y="0"/>
                  </a:lnTo>
                  <a:lnTo>
                    <a:pt x="0" y="0"/>
                  </a:lnTo>
                  <a:lnTo>
                    <a:pt x="0" y="88069"/>
                  </a:lnTo>
                  <a:lnTo>
                    <a:pt x="18053" y="88069"/>
                  </a:lnTo>
                  <a:lnTo>
                    <a:pt x="18053" y="51302"/>
                  </a:lnTo>
                  <a:lnTo>
                    <a:pt x="25854" y="51302"/>
                  </a:lnTo>
                  <a:lnTo>
                    <a:pt x="28872" y="51630"/>
                  </a:lnTo>
                  <a:lnTo>
                    <a:pt x="30783" y="52289"/>
                  </a:lnTo>
                  <a:lnTo>
                    <a:pt x="34509" y="54175"/>
                  </a:lnTo>
                  <a:lnTo>
                    <a:pt x="40041" y="37237"/>
                  </a:lnTo>
                  <a:lnTo>
                    <a:pt x="18053" y="37237"/>
                  </a:lnTo>
                  <a:lnTo>
                    <a:pt x="18053" y="14907"/>
                  </a:lnTo>
                  <a:close/>
                </a:path>
              </a:pathLst>
            </a:custGeom>
            <a:solidFill>
              <a:srgbClr val="36343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280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799692" y="4725145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CONCEPT BY… Mr. Harish Butle</a:t>
            </a:r>
            <a:endParaRPr lang="en-IN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40" y="5733256"/>
            <a:ext cx="8229600" cy="755576"/>
          </a:xfrm>
          <a:solidFill>
            <a:srgbClr val="FFFF00"/>
          </a:solidFill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Let’s Take It One Step Further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object 40"/>
          <p:cNvSpPr/>
          <p:nvPr/>
        </p:nvSpPr>
        <p:spPr>
          <a:xfrm>
            <a:off x="954001" y="1412778"/>
            <a:ext cx="7218401" cy="3960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28575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43608" y="404665"/>
            <a:ext cx="7056784" cy="8309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Most Trusted Way To Know Your Estimated SML Before Entrance Exam </a:t>
            </a:r>
            <a:endParaRPr lang="en-IN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What is DEEPER…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1657832"/>
            <a:ext cx="7776000" cy="469359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IN" sz="1100" b="1" dirty="0">
              <a:solidFill>
                <a:srgbClr val="FF0000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IN" sz="2400" b="1" dirty="0">
                <a:solidFill>
                  <a:schemeClr val="accent1">
                    <a:lumMod val="75000"/>
                  </a:schemeClr>
                </a:solidFill>
              </a:rPr>
              <a:t> is self reliant NGO.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IN" sz="2400" b="1" dirty="0">
                <a:solidFill>
                  <a:schemeClr val="accent1">
                    <a:lumMod val="75000"/>
                  </a:schemeClr>
                </a:solidFill>
              </a:rPr>
              <a:t> working in the field of education to conduct Mock Tests of National (NEET / JEE- Main) and State (MHT-CET) Level entrance exams for last 14 years.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IN" sz="2400" b="1" dirty="0">
                <a:solidFill>
                  <a:schemeClr val="accent1">
                    <a:lumMod val="75000"/>
                  </a:schemeClr>
                </a:solidFill>
              </a:rPr>
              <a:t> having representations of Principals &amp; Teachers of Junior science colleges along with activists in Educational field. 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DEEPER results act as a mirror to students to know their State Merit List. In last fourteen years ten deeper students are topper in Maharashtra state.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for three consecutive years  in NEET, DEEPER toppers were state toppers indicating its accuracy by creating         Hat-trick.</a:t>
            </a:r>
            <a:endParaRPr lang="en-IN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3529325" y="5013177"/>
            <a:ext cx="5363155" cy="1152128"/>
          </a:xfrm>
          <a:custGeom>
            <a:avLst/>
            <a:gdLst>
              <a:gd name="connsiteX0" fmla="*/ 177045 w 1062247"/>
              <a:gd name="connsiteY0" fmla="*/ 0 h 4931107"/>
              <a:gd name="connsiteX1" fmla="*/ 885202 w 1062247"/>
              <a:gd name="connsiteY1" fmla="*/ 0 h 4931107"/>
              <a:gd name="connsiteX2" fmla="*/ 1010392 w 1062247"/>
              <a:gd name="connsiteY2" fmla="*/ 51855 h 4931107"/>
              <a:gd name="connsiteX3" fmla="*/ 1062247 w 1062247"/>
              <a:gd name="connsiteY3" fmla="*/ 177045 h 4931107"/>
              <a:gd name="connsiteX4" fmla="*/ 1062247 w 1062247"/>
              <a:gd name="connsiteY4" fmla="*/ 4931107 h 4931107"/>
              <a:gd name="connsiteX5" fmla="*/ 1062247 w 1062247"/>
              <a:gd name="connsiteY5" fmla="*/ 4931107 h 4931107"/>
              <a:gd name="connsiteX6" fmla="*/ 1062247 w 1062247"/>
              <a:gd name="connsiteY6" fmla="*/ 4931107 h 4931107"/>
              <a:gd name="connsiteX7" fmla="*/ 0 w 1062247"/>
              <a:gd name="connsiteY7" fmla="*/ 4931107 h 4931107"/>
              <a:gd name="connsiteX8" fmla="*/ 0 w 1062247"/>
              <a:gd name="connsiteY8" fmla="*/ 4931107 h 4931107"/>
              <a:gd name="connsiteX9" fmla="*/ 0 w 1062247"/>
              <a:gd name="connsiteY9" fmla="*/ 4931107 h 4931107"/>
              <a:gd name="connsiteX10" fmla="*/ 0 w 1062247"/>
              <a:gd name="connsiteY10" fmla="*/ 177045 h 4931107"/>
              <a:gd name="connsiteX11" fmla="*/ 51855 w 1062247"/>
              <a:gd name="connsiteY11" fmla="*/ 51855 h 4931107"/>
              <a:gd name="connsiteX12" fmla="*/ 177045 w 1062247"/>
              <a:gd name="connsiteY12" fmla="*/ 0 h 493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2247" h="4931107">
                <a:moveTo>
                  <a:pt x="1062247" y="821871"/>
                </a:moveTo>
                <a:lnTo>
                  <a:pt x="1062247" y="4109236"/>
                </a:lnTo>
                <a:cubicBezTo>
                  <a:pt x="1062247" y="4327208"/>
                  <a:pt x="1058229" y="4536253"/>
                  <a:pt x="1051077" y="4690386"/>
                </a:cubicBezTo>
                <a:cubicBezTo>
                  <a:pt x="1043924" y="4844515"/>
                  <a:pt x="1034223" y="4931105"/>
                  <a:pt x="1024108" y="4931105"/>
                </a:cubicBezTo>
                <a:lnTo>
                  <a:pt x="0" y="4931105"/>
                </a:lnTo>
                <a:lnTo>
                  <a:pt x="0" y="4931105"/>
                </a:lnTo>
                <a:lnTo>
                  <a:pt x="0" y="4931105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1024108" y="2"/>
                </a:lnTo>
                <a:cubicBezTo>
                  <a:pt x="1034223" y="2"/>
                  <a:pt x="1043924" y="86592"/>
                  <a:pt x="1051077" y="240721"/>
                </a:cubicBezTo>
                <a:cubicBezTo>
                  <a:pt x="1058229" y="394849"/>
                  <a:pt x="1062247" y="603899"/>
                  <a:pt x="1062247" y="821871"/>
                </a:cubicBez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1">
            <a:scrgbClr r="0" g="0" b="0"/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75680" rIns="299504" bIns="175682" numCol="1" spcCol="1270" anchor="ctr" anchorCtr="0">
            <a:noAutofit/>
          </a:bodyPr>
          <a:lstStyle/>
          <a:p>
            <a:pPr lvl="0"/>
            <a:endParaRPr lang="en-IN" b="1" dirty="0"/>
          </a:p>
          <a:p>
            <a:pPr lvl="0"/>
            <a:endParaRPr lang="en-IN" b="1" dirty="0"/>
          </a:p>
          <a:p>
            <a:pPr lvl="0"/>
            <a:r>
              <a:rPr lang="en-IN" b="1" dirty="0"/>
              <a:t>to enhance the results at state and national level by taking one step further for Preparation and Practice part  to already existing Evaluation system.</a:t>
            </a:r>
            <a:endParaRPr lang="en-IN" dirty="0"/>
          </a:p>
          <a:p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395537" y="5013177"/>
            <a:ext cx="2773748" cy="1193540"/>
          </a:xfrm>
          <a:custGeom>
            <a:avLst/>
            <a:gdLst>
              <a:gd name="connsiteX0" fmla="*/ 0 w 2773748"/>
              <a:gd name="connsiteY0" fmla="*/ 221306 h 1327809"/>
              <a:gd name="connsiteX1" fmla="*/ 64819 w 2773748"/>
              <a:gd name="connsiteY1" fmla="*/ 64819 h 1327809"/>
              <a:gd name="connsiteX2" fmla="*/ 221306 w 2773748"/>
              <a:gd name="connsiteY2" fmla="*/ 0 h 1327809"/>
              <a:gd name="connsiteX3" fmla="*/ 2552442 w 2773748"/>
              <a:gd name="connsiteY3" fmla="*/ 0 h 1327809"/>
              <a:gd name="connsiteX4" fmla="*/ 2708929 w 2773748"/>
              <a:gd name="connsiteY4" fmla="*/ 64819 h 1327809"/>
              <a:gd name="connsiteX5" fmla="*/ 2773748 w 2773748"/>
              <a:gd name="connsiteY5" fmla="*/ 221306 h 1327809"/>
              <a:gd name="connsiteX6" fmla="*/ 2773748 w 2773748"/>
              <a:gd name="connsiteY6" fmla="*/ 1106503 h 1327809"/>
              <a:gd name="connsiteX7" fmla="*/ 2708929 w 2773748"/>
              <a:gd name="connsiteY7" fmla="*/ 1262990 h 1327809"/>
              <a:gd name="connsiteX8" fmla="*/ 2552442 w 2773748"/>
              <a:gd name="connsiteY8" fmla="*/ 1327809 h 1327809"/>
              <a:gd name="connsiteX9" fmla="*/ 221306 w 2773748"/>
              <a:gd name="connsiteY9" fmla="*/ 1327809 h 1327809"/>
              <a:gd name="connsiteX10" fmla="*/ 64819 w 2773748"/>
              <a:gd name="connsiteY10" fmla="*/ 1262990 h 1327809"/>
              <a:gd name="connsiteX11" fmla="*/ 0 w 2773748"/>
              <a:gd name="connsiteY11" fmla="*/ 1106503 h 1327809"/>
              <a:gd name="connsiteX12" fmla="*/ 0 w 2773748"/>
              <a:gd name="connsiteY12" fmla="*/ 221306 h 132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3748" h="1327809">
                <a:moveTo>
                  <a:pt x="0" y="221306"/>
                </a:moveTo>
                <a:cubicBezTo>
                  <a:pt x="0" y="162612"/>
                  <a:pt x="23316" y="106322"/>
                  <a:pt x="64819" y="64819"/>
                </a:cubicBezTo>
                <a:cubicBezTo>
                  <a:pt x="106322" y="23316"/>
                  <a:pt x="162612" y="0"/>
                  <a:pt x="221306" y="0"/>
                </a:cubicBezTo>
                <a:lnTo>
                  <a:pt x="2552442" y="0"/>
                </a:lnTo>
                <a:cubicBezTo>
                  <a:pt x="2611136" y="0"/>
                  <a:pt x="2667426" y="23316"/>
                  <a:pt x="2708929" y="64819"/>
                </a:cubicBezTo>
                <a:cubicBezTo>
                  <a:pt x="2750432" y="106322"/>
                  <a:pt x="2773748" y="162612"/>
                  <a:pt x="2773748" y="221306"/>
                </a:cubicBezTo>
                <a:lnTo>
                  <a:pt x="2773748" y="1106503"/>
                </a:lnTo>
                <a:cubicBezTo>
                  <a:pt x="2773748" y="1165197"/>
                  <a:pt x="2750432" y="1221487"/>
                  <a:pt x="2708929" y="1262990"/>
                </a:cubicBezTo>
                <a:cubicBezTo>
                  <a:pt x="2667426" y="1304493"/>
                  <a:pt x="2611136" y="1327809"/>
                  <a:pt x="2552442" y="1327809"/>
                </a:cubicBezTo>
                <a:lnTo>
                  <a:pt x="221306" y="1327809"/>
                </a:lnTo>
                <a:cubicBezTo>
                  <a:pt x="162612" y="1327809"/>
                  <a:pt x="106322" y="1304493"/>
                  <a:pt x="64819" y="1262990"/>
                </a:cubicBezTo>
                <a:cubicBezTo>
                  <a:pt x="23316" y="1221487"/>
                  <a:pt x="0" y="1165197"/>
                  <a:pt x="0" y="1106503"/>
                </a:cubicBezTo>
                <a:lnTo>
                  <a:pt x="0" y="221306"/>
                </a:ln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0">
            <a:scrgbClr r="0" g="0" b="0"/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16278" tIns="190548" rIns="316278" bIns="190548" numCol="1" spcCol="1270" anchor="ctr" anchorCtr="0">
            <a:noAutofit/>
          </a:bodyPr>
          <a:lstStyle/>
          <a:p>
            <a:pPr lvl="0" algn="ctr" defTabSz="2933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600" dirty="0"/>
              <a:t>4</a:t>
            </a:r>
            <a:endParaRPr lang="en-IN" sz="6600" kern="1200" dirty="0"/>
          </a:p>
        </p:txBody>
      </p:sp>
      <p:sp>
        <p:nvSpPr>
          <p:cNvPr id="5" name="TextBox 4"/>
          <p:cNvSpPr txBox="1"/>
          <p:nvPr/>
        </p:nvSpPr>
        <p:spPr>
          <a:xfrm>
            <a:off x="719573" y="404664"/>
            <a:ext cx="7704856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OBJECTIVES</a:t>
            </a:r>
            <a:endParaRPr lang="en-IN" sz="2800" b="1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7FA1-6828-4147-9250-38969E599675}" type="slidenum">
              <a:rPr lang="en-IN" smtClean="0"/>
              <a:pPr/>
              <a:t>4</a:t>
            </a:fld>
            <a:endParaRPr lang="en-IN"/>
          </a:p>
        </p:txBody>
      </p:sp>
      <p:sp>
        <p:nvSpPr>
          <p:cNvPr id="21" name="Freeform 20"/>
          <p:cNvSpPr/>
          <p:nvPr/>
        </p:nvSpPr>
        <p:spPr>
          <a:xfrm>
            <a:off x="3529325" y="1091099"/>
            <a:ext cx="5291147" cy="936103"/>
          </a:xfrm>
          <a:custGeom>
            <a:avLst/>
            <a:gdLst>
              <a:gd name="connsiteX0" fmla="*/ 177045 w 1062247"/>
              <a:gd name="connsiteY0" fmla="*/ 0 h 4931107"/>
              <a:gd name="connsiteX1" fmla="*/ 885202 w 1062247"/>
              <a:gd name="connsiteY1" fmla="*/ 0 h 4931107"/>
              <a:gd name="connsiteX2" fmla="*/ 1010392 w 1062247"/>
              <a:gd name="connsiteY2" fmla="*/ 51855 h 4931107"/>
              <a:gd name="connsiteX3" fmla="*/ 1062247 w 1062247"/>
              <a:gd name="connsiteY3" fmla="*/ 177045 h 4931107"/>
              <a:gd name="connsiteX4" fmla="*/ 1062247 w 1062247"/>
              <a:gd name="connsiteY4" fmla="*/ 4931107 h 4931107"/>
              <a:gd name="connsiteX5" fmla="*/ 1062247 w 1062247"/>
              <a:gd name="connsiteY5" fmla="*/ 4931107 h 4931107"/>
              <a:gd name="connsiteX6" fmla="*/ 1062247 w 1062247"/>
              <a:gd name="connsiteY6" fmla="*/ 4931107 h 4931107"/>
              <a:gd name="connsiteX7" fmla="*/ 0 w 1062247"/>
              <a:gd name="connsiteY7" fmla="*/ 4931107 h 4931107"/>
              <a:gd name="connsiteX8" fmla="*/ 0 w 1062247"/>
              <a:gd name="connsiteY8" fmla="*/ 4931107 h 4931107"/>
              <a:gd name="connsiteX9" fmla="*/ 0 w 1062247"/>
              <a:gd name="connsiteY9" fmla="*/ 4931107 h 4931107"/>
              <a:gd name="connsiteX10" fmla="*/ 0 w 1062247"/>
              <a:gd name="connsiteY10" fmla="*/ 177045 h 4931107"/>
              <a:gd name="connsiteX11" fmla="*/ 51855 w 1062247"/>
              <a:gd name="connsiteY11" fmla="*/ 51855 h 4931107"/>
              <a:gd name="connsiteX12" fmla="*/ 177045 w 1062247"/>
              <a:gd name="connsiteY12" fmla="*/ 0 h 493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2247" h="4931107">
                <a:moveTo>
                  <a:pt x="1062247" y="821871"/>
                </a:moveTo>
                <a:lnTo>
                  <a:pt x="1062247" y="4109236"/>
                </a:lnTo>
                <a:cubicBezTo>
                  <a:pt x="1062247" y="4327208"/>
                  <a:pt x="1058229" y="4536253"/>
                  <a:pt x="1051077" y="4690386"/>
                </a:cubicBezTo>
                <a:cubicBezTo>
                  <a:pt x="1043924" y="4844515"/>
                  <a:pt x="1034223" y="4931105"/>
                  <a:pt x="1024108" y="4931105"/>
                </a:cubicBezTo>
                <a:lnTo>
                  <a:pt x="0" y="4931105"/>
                </a:lnTo>
                <a:lnTo>
                  <a:pt x="0" y="4931105"/>
                </a:lnTo>
                <a:lnTo>
                  <a:pt x="0" y="4931105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1024108" y="2"/>
                </a:lnTo>
                <a:cubicBezTo>
                  <a:pt x="1034223" y="2"/>
                  <a:pt x="1043924" y="86592"/>
                  <a:pt x="1051077" y="240721"/>
                </a:cubicBezTo>
                <a:cubicBezTo>
                  <a:pt x="1058229" y="394849"/>
                  <a:pt x="1062247" y="603899"/>
                  <a:pt x="1062247" y="821871"/>
                </a:cubicBez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1">
            <a:scrgbClr r="0" g="0" b="0"/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75680" rIns="299504" bIns="175682" numCol="1" spcCol="1270" anchor="ctr" anchorCtr="0">
            <a:noAutofit/>
          </a:bodyPr>
          <a:lstStyle/>
          <a:p>
            <a:pPr lvl="0"/>
            <a:r>
              <a:rPr lang="en-IN" sz="2000" b="1" dirty="0"/>
              <a:t>to ensure that no one is deprived of quality education due to weak financial condition</a:t>
            </a:r>
            <a:endParaRPr lang="en-IN" sz="2000" dirty="0"/>
          </a:p>
        </p:txBody>
      </p:sp>
      <p:sp>
        <p:nvSpPr>
          <p:cNvPr id="22" name="Freeform 21"/>
          <p:cNvSpPr/>
          <p:nvPr/>
        </p:nvSpPr>
        <p:spPr>
          <a:xfrm>
            <a:off x="395537" y="1091098"/>
            <a:ext cx="2773748" cy="969750"/>
          </a:xfrm>
          <a:custGeom>
            <a:avLst/>
            <a:gdLst>
              <a:gd name="connsiteX0" fmla="*/ 0 w 2773748"/>
              <a:gd name="connsiteY0" fmla="*/ 221306 h 1327809"/>
              <a:gd name="connsiteX1" fmla="*/ 64819 w 2773748"/>
              <a:gd name="connsiteY1" fmla="*/ 64819 h 1327809"/>
              <a:gd name="connsiteX2" fmla="*/ 221306 w 2773748"/>
              <a:gd name="connsiteY2" fmla="*/ 0 h 1327809"/>
              <a:gd name="connsiteX3" fmla="*/ 2552442 w 2773748"/>
              <a:gd name="connsiteY3" fmla="*/ 0 h 1327809"/>
              <a:gd name="connsiteX4" fmla="*/ 2708929 w 2773748"/>
              <a:gd name="connsiteY4" fmla="*/ 64819 h 1327809"/>
              <a:gd name="connsiteX5" fmla="*/ 2773748 w 2773748"/>
              <a:gd name="connsiteY5" fmla="*/ 221306 h 1327809"/>
              <a:gd name="connsiteX6" fmla="*/ 2773748 w 2773748"/>
              <a:gd name="connsiteY6" fmla="*/ 1106503 h 1327809"/>
              <a:gd name="connsiteX7" fmla="*/ 2708929 w 2773748"/>
              <a:gd name="connsiteY7" fmla="*/ 1262990 h 1327809"/>
              <a:gd name="connsiteX8" fmla="*/ 2552442 w 2773748"/>
              <a:gd name="connsiteY8" fmla="*/ 1327809 h 1327809"/>
              <a:gd name="connsiteX9" fmla="*/ 221306 w 2773748"/>
              <a:gd name="connsiteY9" fmla="*/ 1327809 h 1327809"/>
              <a:gd name="connsiteX10" fmla="*/ 64819 w 2773748"/>
              <a:gd name="connsiteY10" fmla="*/ 1262990 h 1327809"/>
              <a:gd name="connsiteX11" fmla="*/ 0 w 2773748"/>
              <a:gd name="connsiteY11" fmla="*/ 1106503 h 1327809"/>
              <a:gd name="connsiteX12" fmla="*/ 0 w 2773748"/>
              <a:gd name="connsiteY12" fmla="*/ 221306 h 132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3748" h="1327809">
                <a:moveTo>
                  <a:pt x="0" y="221306"/>
                </a:moveTo>
                <a:cubicBezTo>
                  <a:pt x="0" y="162612"/>
                  <a:pt x="23316" y="106322"/>
                  <a:pt x="64819" y="64819"/>
                </a:cubicBezTo>
                <a:cubicBezTo>
                  <a:pt x="106322" y="23316"/>
                  <a:pt x="162612" y="0"/>
                  <a:pt x="221306" y="0"/>
                </a:cubicBezTo>
                <a:lnTo>
                  <a:pt x="2552442" y="0"/>
                </a:lnTo>
                <a:cubicBezTo>
                  <a:pt x="2611136" y="0"/>
                  <a:pt x="2667426" y="23316"/>
                  <a:pt x="2708929" y="64819"/>
                </a:cubicBezTo>
                <a:cubicBezTo>
                  <a:pt x="2750432" y="106322"/>
                  <a:pt x="2773748" y="162612"/>
                  <a:pt x="2773748" y="221306"/>
                </a:cubicBezTo>
                <a:lnTo>
                  <a:pt x="2773748" y="1106503"/>
                </a:lnTo>
                <a:cubicBezTo>
                  <a:pt x="2773748" y="1165197"/>
                  <a:pt x="2750432" y="1221487"/>
                  <a:pt x="2708929" y="1262990"/>
                </a:cubicBezTo>
                <a:cubicBezTo>
                  <a:pt x="2667426" y="1304493"/>
                  <a:pt x="2611136" y="1327809"/>
                  <a:pt x="2552442" y="1327809"/>
                </a:cubicBezTo>
                <a:lnTo>
                  <a:pt x="221306" y="1327809"/>
                </a:lnTo>
                <a:cubicBezTo>
                  <a:pt x="162612" y="1327809"/>
                  <a:pt x="106322" y="1304493"/>
                  <a:pt x="64819" y="1262990"/>
                </a:cubicBezTo>
                <a:cubicBezTo>
                  <a:pt x="23316" y="1221487"/>
                  <a:pt x="0" y="1165197"/>
                  <a:pt x="0" y="1106503"/>
                </a:cubicBezTo>
                <a:lnTo>
                  <a:pt x="0" y="221306"/>
                </a:ln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0">
            <a:scrgbClr r="0" g="0" b="0"/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16278" tIns="190548" rIns="316278" bIns="190548" numCol="1" spcCol="1270" anchor="ctr" anchorCtr="0">
            <a:noAutofit/>
          </a:bodyPr>
          <a:lstStyle/>
          <a:p>
            <a:pPr lvl="0" algn="ctr" defTabSz="2933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600" dirty="0"/>
              <a:t>1</a:t>
            </a:r>
            <a:endParaRPr lang="en-IN" sz="6600" kern="1200" dirty="0"/>
          </a:p>
        </p:txBody>
      </p:sp>
      <p:sp>
        <p:nvSpPr>
          <p:cNvPr id="23" name="Freeform 22"/>
          <p:cNvSpPr/>
          <p:nvPr/>
        </p:nvSpPr>
        <p:spPr>
          <a:xfrm>
            <a:off x="3601333" y="2387243"/>
            <a:ext cx="5219139" cy="936103"/>
          </a:xfrm>
          <a:custGeom>
            <a:avLst/>
            <a:gdLst>
              <a:gd name="connsiteX0" fmla="*/ 177045 w 1062247"/>
              <a:gd name="connsiteY0" fmla="*/ 0 h 4931107"/>
              <a:gd name="connsiteX1" fmla="*/ 885202 w 1062247"/>
              <a:gd name="connsiteY1" fmla="*/ 0 h 4931107"/>
              <a:gd name="connsiteX2" fmla="*/ 1010392 w 1062247"/>
              <a:gd name="connsiteY2" fmla="*/ 51855 h 4931107"/>
              <a:gd name="connsiteX3" fmla="*/ 1062247 w 1062247"/>
              <a:gd name="connsiteY3" fmla="*/ 177045 h 4931107"/>
              <a:gd name="connsiteX4" fmla="*/ 1062247 w 1062247"/>
              <a:gd name="connsiteY4" fmla="*/ 4931107 h 4931107"/>
              <a:gd name="connsiteX5" fmla="*/ 1062247 w 1062247"/>
              <a:gd name="connsiteY5" fmla="*/ 4931107 h 4931107"/>
              <a:gd name="connsiteX6" fmla="*/ 1062247 w 1062247"/>
              <a:gd name="connsiteY6" fmla="*/ 4931107 h 4931107"/>
              <a:gd name="connsiteX7" fmla="*/ 0 w 1062247"/>
              <a:gd name="connsiteY7" fmla="*/ 4931107 h 4931107"/>
              <a:gd name="connsiteX8" fmla="*/ 0 w 1062247"/>
              <a:gd name="connsiteY8" fmla="*/ 4931107 h 4931107"/>
              <a:gd name="connsiteX9" fmla="*/ 0 w 1062247"/>
              <a:gd name="connsiteY9" fmla="*/ 4931107 h 4931107"/>
              <a:gd name="connsiteX10" fmla="*/ 0 w 1062247"/>
              <a:gd name="connsiteY10" fmla="*/ 177045 h 4931107"/>
              <a:gd name="connsiteX11" fmla="*/ 51855 w 1062247"/>
              <a:gd name="connsiteY11" fmla="*/ 51855 h 4931107"/>
              <a:gd name="connsiteX12" fmla="*/ 177045 w 1062247"/>
              <a:gd name="connsiteY12" fmla="*/ 0 h 493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2247" h="4931107">
                <a:moveTo>
                  <a:pt x="1062247" y="821871"/>
                </a:moveTo>
                <a:lnTo>
                  <a:pt x="1062247" y="4109236"/>
                </a:lnTo>
                <a:cubicBezTo>
                  <a:pt x="1062247" y="4327208"/>
                  <a:pt x="1058229" y="4536253"/>
                  <a:pt x="1051077" y="4690386"/>
                </a:cubicBezTo>
                <a:cubicBezTo>
                  <a:pt x="1043924" y="4844515"/>
                  <a:pt x="1034223" y="4931105"/>
                  <a:pt x="1024108" y="4931105"/>
                </a:cubicBezTo>
                <a:lnTo>
                  <a:pt x="0" y="4931105"/>
                </a:lnTo>
                <a:lnTo>
                  <a:pt x="0" y="4931105"/>
                </a:lnTo>
                <a:lnTo>
                  <a:pt x="0" y="4931105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1024108" y="2"/>
                </a:lnTo>
                <a:cubicBezTo>
                  <a:pt x="1034223" y="2"/>
                  <a:pt x="1043924" y="86592"/>
                  <a:pt x="1051077" y="240721"/>
                </a:cubicBezTo>
                <a:cubicBezTo>
                  <a:pt x="1058229" y="394849"/>
                  <a:pt x="1062247" y="603899"/>
                  <a:pt x="1062247" y="821871"/>
                </a:cubicBez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1">
            <a:scrgbClr r="0" g="0" b="0"/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75680" rIns="299504" bIns="175682" numCol="1" spcCol="1270" anchor="ctr" anchorCtr="0">
            <a:noAutofit/>
          </a:bodyPr>
          <a:lstStyle/>
          <a:p>
            <a:pPr lvl="0"/>
            <a:r>
              <a:rPr lang="en-IN" sz="2000" b="1" dirty="0"/>
              <a:t>to ensure that every deserving student gets platform to test his or her academic skills in NEET, JEE, MHT-CET </a:t>
            </a:r>
            <a:endParaRPr lang="en-IN" sz="2000" dirty="0"/>
          </a:p>
        </p:txBody>
      </p:sp>
      <p:sp>
        <p:nvSpPr>
          <p:cNvPr id="24" name="Freeform 23"/>
          <p:cNvSpPr/>
          <p:nvPr/>
        </p:nvSpPr>
        <p:spPr>
          <a:xfrm>
            <a:off x="467545" y="2387242"/>
            <a:ext cx="2773748" cy="969750"/>
          </a:xfrm>
          <a:custGeom>
            <a:avLst/>
            <a:gdLst>
              <a:gd name="connsiteX0" fmla="*/ 0 w 2773748"/>
              <a:gd name="connsiteY0" fmla="*/ 221306 h 1327809"/>
              <a:gd name="connsiteX1" fmla="*/ 64819 w 2773748"/>
              <a:gd name="connsiteY1" fmla="*/ 64819 h 1327809"/>
              <a:gd name="connsiteX2" fmla="*/ 221306 w 2773748"/>
              <a:gd name="connsiteY2" fmla="*/ 0 h 1327809"/>
              <a:gd name="connsiteX3" fmla="*/ 2552442 w 2773748"/>
              <a:gd name="connsiteY3" fmla="*/ 0 h 1327809"/>
              <a:gd name="connsiteX4" fmla="*/ 2708929 w 2773748"/>
              <a:gd name="connsiteY4" fmla="*/ 64819 h 1327809"/>
              <a:gd name="connsiteX5" fmla="*/ 2773748 w 2773748"/>
              <a:gd name="connsiteY5" fmla="*/ 221306 h 1327809"/>
              <a:gd name="connsiteX6" fmla="*/ 2773748 w 2773748"/>
              <a:gd name="connsiteY6" fmla="*/ 1106503 h 1327809"/>
              <a:gd name="connsiteX7" fmla="*/ 2708929 w 2773748"/>
              <a:gd name="connsiteY7" fmla="*/ 1262990 h 1327809"/>
              <a:gd name="connsiteX8" fmla="*/ 2552442 w 2773748"/>
              <a:gd name="connsiteY8" fmla="*/ 1327809 h 1327809"/>
              <a:gd name="connsiteX9" fmla="*/ 221306 w 2773748"/>
              <a:gd name="connsiteY9" fmla="*/ 1327809 h 1327809"/>
              <a:gd name="connsiteX10" fmla="*/ 64819 w 2773748"/>
              <a:gd name="connsiteY10" fmla="*/ 1262990 h 1327809"/>
              <a:gd name="connsiteX11" fmla="*/ 0 w 2773748"/>
              <a:gd name="connsiteY11" fmla="*/ 1106503 h 1327809"/>
              <a:gd name="connsiteX12" fmla="*/ 0 w 2773748"/>
              <a:gd name="connsiteY12" fmla="*/ 221306 h 132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3748" h="1327809">
                <a:moveTo>
                  <a:pt x="0" y="221306"/>
                </a:moveTo>
                <a:cubicBezTo>
                  <a:pt x="0" y="162612"/>
                  <a:pt x="23316" y="106322"/>
                  <a:pt x="64819" y="64819"/>
                </a:cubicBezTo>
                <a:cubicBezTo>
                  <a:pt x="106322" y="23316"/>
                  <a:pt x="162612" y="0"/>
                  <a:pt x="221306" y="0"/>
                </a:cubicBezTo>
                <a:lnTo>
                  <a:pt x="2552442" y="0"/>
                </a:lnTo>
                <a:cubicBezTo>
                  <a:pt x="2611136" y="0"/>
                  <a:pt x="2667426" y="23316"/>
                  <a:pt x="2708929" y="64819"/>
                </a:cubicBezTo>
                <a:cubicBezTo>
                  <a:pt x="2750432" y="106322"/>
                  <a:pt x="2773748" y="162612"/>
                  <a:pt x="2773748" y="221306"/>
                </a:cubicBezTo>
                <a:lnTo>
                  <a:pt x="2773748" y="1106503"/>
                </a:lnTo>
                <a:cubicBezTo>
                  <a:pt x="2773748" y="1165197"/>
                  <a:pt x="2750432" y="1221487"/>
                  <a:pt x="2708929" y="1262990"/>
                </a:cubicBezTo>
                <a:cubicBezTo>
                  <a:pt x="2667426" y="1304493"/>
                  <a:pt x="2611136" y="1327809"/>
                  <a:pt x="2552442" y="1327809"/>
                </a:cubicBezTo>
                <a:lnTo>
                  <a:pt x="221306" y="1327809"/>
                </a:lnTo>
                <a:cubicBezTo>
                  <a:pt x="162612" y="1327809"/>
                  <a:pt x="106322" y="1304493"/>
                  <a:pt x="64819" y="1262990"/>
                </a:cubicBezTo>
                <a:cubicBezTo>
                  <a:pt x="23316" y="1221487"/>
                  <a:pt x="0" y="1165197"/>
                  <a:pt x="0" y="1106503"/>
                </a:cubicBezTo>
                <a:lnTo>
                  <a:pt x="0" y="221306"/>
                </a:ln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0">
            <a:scrgbClr r="0" g="0" b="0"/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16278" tIns="190548" rIns="316278" bIns="190548" numCol="1" spcCol="1270" anchor="ctr" anchorCtr="0">
            <a:noAutofit/>
          </a:bodyPr>
          <a:lstStyle/>
          <a:p>
            <a:pPr lvl="0" algn="ctr" defTabSz="2933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600" dirty="0"/>
              <a:t>2</a:t>
            </a:r>
            <a:endParaRPr lang="en-IN" sz="6600" kern="1200" dirty="0"/>
          </a:p>
        </p:txBody>
      </p:sp>
      <p:sp>
        <p:nvSpPr>
          <p:cNvPr id="25" name="Freeform 24"/>
          <p:cNvSpPr/>
          <p:nvPr/>
        </p:nvSpPr>
        <p:spPr>
          <a:xfrm>
            <a:off x="3635896" y="3573017"/>
            <a:ext cx="5256584" cy="1224136"/>
          </a:xfrm>
          <a:custGeom>
            <a:avLst/>
            <a:gdLst>
              <a:gd name="connsiteX0" fmla="*/ 177045 w 1062247"/>
              <a:gd name="connsiteY0" fmla="*/ 0 h 4931107"/>
              <a:gd name="connsiteX1" fmla="*/ 885202 w 1062247"/>
              <a:gd name="connsiteY1" fmla="*/ 0 h 4931107"/>
              <a:gd name="connsiteX2" fmla="*/ 1010392 w 1062247"/>
              <a:gd name="connsiteY2" fmla="*/ 51855 h 4931107"/>
              <a:gd name="connsiteX3" fmla="*/ 1062247 w 1062247"/>
              <a:gd name="connsiteY3" fmla="*/ 177045 h 4931107"/>
              <a:gd name="connsiteX4" fmla="*/ 1062247 w 1062247"/>
              <a:gd name="connsiteY4" fmla="*/ 4931107 h 4931107"/>
              <a:gd name="connsiteX5" fmla="*/ 1062247 w 1062247"/>
              <a:gd name="connsiteY5" fmla="*/ 4931107 h 4931107"/>
              <a:gd name="connsiteX6" fmla="*/ 1062247 w 1062247"/>
              <a:gd name="connsiteY6" fmla="*/ 4931107 h 4931107"/>
              <a:gd name="connsiteX7" fmla="*/ 0 w 1062247"/>
              <a:gd name="connsiteY7" fmla="*/ 4931107 h 4931107"/>
              <a:gd name="connsiteX8" fmla="*/ 0 w 1062247"/>
              <a:gd name="connsiteY8" fmla="*/ 4931107 h 4931107"/>
              <a:gd name="connsiteX9" fmla="*/ 0 w 1062247"/>
              <a:gd name="connsiteY9" fmla="*/ 4931107 h 4931107"/>
              <a:gd name="connsiteX10" fmla="*/ 0 w 1062247"/>
              <a:gd name="connsiteY10" fmla="*/ 177045 h 4931107"/>
              <a:gd name="connsiteX11" fmla="*/ 51855 w 1062247"/>
              <a:gd name="connsiteY11" fmla="*/ 51855 h 4931107"/>
              <a:gd name="connsiteX12" fmla="*/ 177045 w 1062247"/>
              <a:gd name="connsiteY12" fmla="*/ 0 h 493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2247" h="4931107">
                <a:moveTo>
                  <a:pt x="1062247" y="821871"/>
                </a:moveTo>
                <a:lnTo>
                  <a:pt x="1062247" y="4109236"/>
                </a:lnTo>
                <a:cubicBezTo>
                  <a:pt x="1062247" y="4327208"/>
                  <a:pt x="1058229" y="4536253"/>
                  <a:pt x="1051077" y="4690386"/>
                </a:cubicBezTo>
                <a:cubicBezTo>
                  <a:pt x="1043924" y="4844515"/>
                  <a:pt x="1034223" y="4931105"/>
                  <a:pt x="1024108" y="4931105"/>
                </a:cubicBezTo>
                <a:lnTo>
                  <a:pt x="0" y="4931105"/>
                </a:lnTo>
                <a:lnTo>
                  <a:pt x="0" y="4931105"/>
                </a:lnTo>
                <a:lnTo>
                  <a:pt x="0" y="4931105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1024108" y="2"/>
                </a:lnTo>
                <a:cubicBezTo>
                  <a:pt x="1034223" y="2"/>
                  <a:pt x="1043924" y="86592"/>
                  <a:pt x="1051077" y="240721"/>
                </a:cubicBezTo>
                <a:cubicBezTo>
                  <a:pt x="1058229" y="394849"/>
                  <a:pt x="1062247" y="603899"/>
                  <a:pt x="1062247" y="821871"/>
                </a:cubicBez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1">
            <a:scrgbClr r="0" g="0" b="0"/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75680" rIns="299504" bIns="175682" numCol="1" spcCol="1270" anchor="ctr" anchorCtr="0">
            <a:noAutofit/>
          </a:bodyPr>
          <a:lstStyle/>
          <a:p>
            <a:pPr lvl="0"/>
            <a:r>
              <a:rPr lang="en-IN" sz="2000" b="1" dirty="0"/>
              <a:t>to make education cost effective so as to bridge a gap in terms of educational facilities </a:t>
            </a:r>
            <a:endParaRPr lang="en-IN" sz="2000" dirty="0"/>
          </a:p>
        </p:txBody>
      </p:sp>
      <p:sp>
        <p:nvSpPr>
          <p:cNvPr id="26" name="Freeform 25"/>
          <p:cNvSpPr/>
          <p:nvPr/>
        </p:nvSpPr>
        <p:spPr>
          <a:xfrm>
            <a:off x="467545" y="3566854"/>
            <a:ext cx="2773748" cy="1268136"/>
          </a:xfrm>
          <a:custGeom>
            <a:avLst/>
            <a:gdLst>
              <a:gd name="connsiteX0" fmla="*/ 0 w 2773748"/>
              <a:gd name="connsiteY0" fmla="*/ 221306 h 1327809"/>
              <a:gd name="connsiteX1" fmla="*/ 64819 w 2773748"/>
              <a:gd name="connsiteY1" fmla="*/ 64819 h 1327809"/>
              <a:gd name="connsiteX2" fmla="*/ 221306 w 2773748"/>
              <a:gd name="connsiteY2" fmla="*/ 0 h 1327809"/>
              <a:gd name="connsiteX3" fmla="*/ 2552442 w 2773748"/>
              <a:gd name="connsiteY3" fmla="*/ 0 h 1327809"/>
              <a:gd name="connsiteX4" fmla="*/ 2708929 w 2773748"/>
              <a:gd name="connsiteY4" fmla="*/ 64819 h 1327809"/>
              <a:gd name="connsiteX5" fmla="*/ 2773748 w 2773748"/>
              <a:gd name="connsiteY5" fmla="*/ 221306 h 1327809"/>
              <a:gd name="connsiteX6" fmla="*/ 2773748 w 2773748"/>
              <a:gd name="connsiteY6" fmla="*/ 1106503 h 1327809"/>
              <a:gd name="connsiteX7" fmla="*/ 2708929 w 2773748"/>
              <a:gd name="connsiteY7" fmla="*/ 1262990 h 1327809"/>
              <a:gd name="connsiteX8" fmla="*/ 2552442 w 2773748"/>
              <a:gd name="connsiteY8" fmla="*/ 1327809 h 1327809"/>
              <a:gd name="connsiteX9" fmla="*/ 221306 w 2773748"/>
              <a:gd name="connsiteY9" fmla="*/ 1327809 h 1327809"/>
              <a:gd name="connsiteX10" fmla="*/ 64819 w 2773748"/>
              <a:gd name="connsiteY10" fmla="*/ 1262990 h 1327809"/>
              <a:gd name="connsiteX11" fmla="*/ 0 w 2773748"/>
              <a:gd name="connsiteY11" fmla="*/ 1106503 h 1327809"/>
              <a:gd name="connsiteX12" fmla="*/ 0 w 2773748"/>
              <a:gd name="connsiteY12" fmla="*/ 221306 h 132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3748" h="1327809">
                <a:moveTo>
                  <a:pt x="0" y="221306"/>
                </a:moveTo>
                <a:cubicBezTo>
                  <a:pt x="0" y="162612"/>
                  <a:pt x="23316" y="106322"/>
                  <a:pt x="64819" y="64819"/>
                </a:cubicBezTo>
                <a:cubicBezTo>
                  <a:pt x="106322" y="23316"/>
                  <a:pt x="162612" y="0"/>
                  <a:pt x="221306" y="0"/>
                </a:cubicBezTo>
                <a:lnTo>
                  <a:pt x="2552442" y="0"/>
                </a:lnTo>
                <a:cubicBezTo>
                  <a:pt x="2611136" y="0"/>
                  <a:pt x="2667426" y="23316"/>
                  <a:pt x="2708929" y="64819"/>
                </a:cubicBezTo>
                <a:cubicBezTo>
                  <a:pt x="2750432" y="106322"/>
                  <a:pt x="2773748" y="162612"/>
                  <a:pt x="2773748" y="221306"/>
                </a:cubicBezTo>
                <a:lnTo>
                  <a:pt x="2773748" y="1106503"/>
                </a:lnTo>
                <a:cubicBezTo>
                  <a:pt x="2773748" y="1165197"/>
                  <a:pt x="2750432" y="1221487"/>
                  <a:pt x="2708929" y="1262990"/>
                </a:cubicBezTo>
                <a:cubicBezTo>
                  <a:pt x="2667426" y="1304493"/>
                  <a:pt x="2611136" y="1327809"/>
                  <a:pt x="2552442" y="1327809"/>
                </a:cubicBezTo>
                <a:lnTo>
                  <a:pt x="221306" y="1327809"/>
                </a:lnTo>
                <a:cubicBezTo>
                  <a:pt x="162612" y="1327809"/>
                  <a:pt x="106322" y="1304493"/>
                  <a:pt x="64819" y="1262990"/>
                </a:cubicBezTo>
                <a:cubicBezTo>
                  <a:pt x="23316" y="1221487"/>
                  <a:pt x="0" y="1165197"/>
                  <a:pt x="0" y="1106503"/>
                </a:cubicBezTo>
                <a:lnTo>
                  <a:pt x="0" y="221306"/>
                </a:ln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0">
            <a:scrgbClr r="0" g="0" b="0"/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16278" tIns="190548" rIns="316278" bIns="190548" numCol="1" spcCol="1270" anchor="ctr" anchorCtr="0">
            <a:noAutofit/>
          </a:bodyPr>
          <a:lstStyle/>
          <a:p>
            <a:pPr lvl="0" algn="ctr" defTabSz="2933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600" dirty="0"/>
              <a:t>3</a:t>
            </a:r>
            <a:endParaRPr lang="en-IN" sz="6600" kern="1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Diagonal Corner Rectangle 27"/>
          <p:cNvSpPr/>
          <p:nvPr/>
        </p:nvSpPr>
        <p:spPr>
          <a:xfrm rot="16200000" flipH="1">
            <a:off x="4821242" y="-727561"/>
            <a:ext cx="470956" cy="4967648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 rot="16200000" flipH="1">
            <a:off x="4821978" y="-728299"/>
            <a:ext cx="470956" cy="4969121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2" name="Round Diagonal Corner Rectangle 31"/>
          <p:cNvSpPr/>
          <p:nvPr/>
        </p:nvSpPr>
        <p:spPr>
          <a:xfrm rot="16200000" flipH="1">
            <a:off x="4824502" y="1912769"/>
            <a:ext cx="470956" cy="4967648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Round Diagonal Corner Rectangle 28"/>
          <p:cNvSpPr/>
          <p:nvPr/>
        </p:nvSpPr>
        <p:spPr>
          <a:xfrm rot="16200000" flipH="1">
            <a:off x="4822386" y="-71924"/>
            <a:ext cx="470956" cy="4967648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Round Diagonal Corner Rectangle 29"/>
          <p:cNvSpPr/>
          <p:nvPr/>
        </p:nvSpPr>
        <p:spPr>
          <a:xfrm rot="16200000" flipH="1">
            <a:off x="4824502" y="607496"/>
            <a:ext cx="470956" cy="4967648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1" name="Round Diagonal Corner Rectangle 30"/>
          <p:cNvSpPr/>
          <p:nvPr/>
        </p:nvSpPr>
        <p:spPr>
          <a:xfrm rot="16200000" flipH="1">
            <a:off x="4824502" y="1300463"/>
            <a:ext cx="470956" cy="4967648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 rot="16200000" flipH="1">
            <a:off x="4822955" y="-71356"/>
            <a:ext cx="470954" cy="4966504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ound Diagonal Corner Rectangle 15"/>
          <p:cNvSpPr/>
          <p:nvPr/>
        </p:nvSpPr>
        <p:spPr>
          <a:xfrm rot="16200000" flipH="1">
            <a:off x="4825072" y="1913339"/>
            <a:ext cx="470954" cy="4966504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ound Diagonal Corner Rectangle 11"/>
          <p:cNvSpPr/>
          <p:nvPr/>
        </p:nvSpPr>
        <p:spPr>
          <a:xfrm rot="16200000" flipH="1">
            <a:off x="4825072" y="608065"/>
            <a:ext cx="470954" cy="4966504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ound Diagonal Corner Rectangle 13"/>
          <p:cNvSpPr/>
          <p:nvPr/>
        </p:nvSpPr>
        <p:spPr>
          <a:xfrm rot="16200000" flipH="1">
            <a:off x="4825072" y="1301032"/>
            <a:ext cx="470954" cy="4966504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 rot="16200000">
            <a:off x="1907650" y="1384784"/>
            <a:ext cx="470954" cy="742951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ound Diagonal Corner Rectangle 10"/>
          <p:cNvSpPr/>
          <p:nvPr/>
        </p:nvSpPr>
        <p:spPr>
          <a:xfrm rot="16200000">
            <a:off x="1907650" y="2040422"/>
            <a:ext cx="470954" cy="742951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ound Diagonal Corner Rectangle 12"/>
          <p:cNvSpPr/>
          <p:nvPr/>
        </p:nvSpPr>
        <p:spPr>
          <a:xfrm rot="16200000">
            <a:off x="1907648" y="2719840"/>
            <a:ext cx="470954" cy="742951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ound Diagonal Corner Rectangle 14"/>
          <p:cNvSpPr/>
          <p:nvPr/>
        </p:nvSpPr>
        <p:spPr>
          <a:xfrm rot="16200000">
            <a:off x="1907650" y="3408573"/>
            <a:ext cx="470954" cy="742951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ound Diagonal Corner Rectangle 16"/>
          <p:cNvSpPr/>
          <p:nvPr/>
        </p:nvSpPr>
        <p:spPr>
          <a:xfrm rot="16200000">
            <a:off x="1907650" y="4025113"/>
            <a:ext cx="470954" cy="742951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95413" y="1448773"/>
            <a:ext cx="423515" cy="5232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95413" y="2185700"/>
            <a:ext cx="423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en-US" dirty="0"/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95413" y="2865119"/>
            <a:ext cx="423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en-US" dirty="0"/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95413" y="3553852"/>
            <a:ext cx="423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en-US" dirty="0"/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95413" y="4201924"/>
            <a:ext cx="423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en-US" dirty="0"/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91459" y="1415678"/>
            <a:ext cx="24845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 Most trusted</a:t>
            </a:r>
          </a:p>
          <a:p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91459" y="2063750"/>
            <a:ext cx="20801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3200" b="1" dirty="0">
                <a:solidFill>
                  <a:srgbClr val="FFFF00"/>
                </a:solidFill>
              </a:rPr>
              <a:t>Acceptable</a:t>
            </a:r>
          </a:p>
          <a:p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91459" y="2783830"/>
            <a:ext cx="2163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3200" b="1" dirty="0">
                <a:solidFill>
                  <a:srgbClr val="FFFF00"/>
                </a:solidFill>
              </a:rPr>
              <a:t>Reasonable</a:t>
            </a:r>
          </a:p>
          <a:p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97687" y="3472567"/>
            <a:ext cx="2840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3200" b="1" dirty="0">
                <a:solidFill>
                  <a:srgbClr val="FFFF00"/>
                </a:solidFill>
              </a:rPr>
              <a:t>Result Oriented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09511" y="4079974"/>
            <a:ext cx="208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3200" b="1" dirty="0">
                <a:solidFill>
                  <a:srgbClr val="FFFF00"/>
                </a:solidFill>
              </a:rPr>
              <a:t>Qualitative</a:t>
            </a:r>
          </a:p>
          <a:p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8" name="Round Diagonal Corner Rectangle 37"/>
          <p:cNvSpPr/>
          <p:nvPr/>
        </p:nvSpPr>
        <p:spPr>
          <a:xfrm rot="16200000" flipH="1">
            <a:off x="4816539" y="3177718"/>
            <a:ext cx="470956" cy="4967648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9" name="Round Diagonal Corner Rectangle 38"/>
          <p:cNvSpPr/>
          <p:nvPr/>
        </p:nvSpPr>
        <p:spPr>
          <a:xfrm rot="16200000" flipH="1">
            <a:off x="4816539" y="2596607"/>
            <a:ext cx="470956" cy="4967648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0" name="Round Diagonal Corner Rectangle 39"/>
          <p:cNvSpPr/>
          <p:nvPr/>
        </p:nvSpPr>
        <p:spPr>
          <a:xfrm rot="16200000" flipH="1">
            <a:off x="4817110" y="3178288"/>
            <a:ext cx="470954" cy="4966504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Round Diagonal Corner Rectangle 40"/>
          <p:cNvSpPr/>
          <p:nvPr/>
        </p:nvSpPr>
        <p:spPr>
          <a:xfrm rot="16200000" flipH="1">
            <a:off x="4817110" y="2597176"/>
            <a:ext cx="470954" cy="4966504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Round Diagonal Corner Rectangle 41"/>
          <p:cNvSpPr/>
          <p:nvPr/>
        </p:nvSpPr>
        <p:spPr>
          <a:xfrm rot="16200000">
            <a:off x="1899688" y="4704717"/>
            <a:ext cx="470954" cy="742951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Round Diagonal Corner Rectangle 42"/>
          <p:cNvSpPr/>
          <p:nvPr/>
        </p:nvSpPr>
        <p:spPr>
          <a:xfrm rot="16200000">
            <a:off x="1899688" y="5290062"/>
            <a:ext cx="470954" cy="742951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95413" y="4849996"/>
            <a:ext cx="423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en-US" dirty="0"/>
              <a:t>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95413" y="5466873"/>
            <a:ext cx="423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en-US" dirty="0"/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89725" y="4768711"/>
            <a:ext cx="1694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3200" b="1" dirty="0">
                <a:solidFill>
                  <a:srgbClr val="FFFF00"/>
                </a:solidFill>
              </a:rPr>
              <a:t>Accurate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01550" y="5301208"/>
            <a:ext cx="15287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3200" b="1" dirty="0">
                <a:solidFill>
                  <a:srgbClr val="FFFF00"/>
                </a:solidFill>
              </a:rPr>
              <a:t>Popular</a:t>
            </a:r>
          </a:p>
          <a:p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49" name="Round Diagonal Corner Rectangle 48"/>
          <p:cNvSpPr/>
          <p:nvPr/>
        </p:nvSpPr>
        <p:spPr>
          <a:xfrm rot="16200000" flipH="1">
            <a:off x="4816539" y="3897796"/>
            <a:ext cx="470956" cy="4967648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0" name="Round Diagonal Corner Rectangle 49"/>
          <p:cNvSpPr/>
          <p:nvPr/>
        </p:nvSpPr>
        <p:spPr>
          <a:xfrm rot="16200000" flipH="1">
            <a:off x="4817110" y="3898366"/>
            <a:ext cx="470954" cy="4966504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1" name="Round Diagonal Corner Rectangle 50"/>
          <p:cNvSpPr/>
          <p:nvPr/>
        </p:nvSpPr>
        <p:spPr>
          <a:xfrm rot="16200000">
            <a:off x="1899688" y="6043241"/>
            <a:ext cx="470954" cy="742951"/>
          </a:xfrm>
          <a:prstGeom prst="round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923405" y="6146140"/>
            <a:ext cx="423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en-US" dirty="0"/>
              <a:t>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673557" y="6024190"/>
            <a:ext cx="24745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3200" b="1" dirty="0">
                <a:solidFill>
                  <a:srgbClr val="FFFF00"/>
                </a:solidFill>
              </a:rPr>
              <a:t>Reliable</a:t>
            </a:r>
          </a:p>
          <a:p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64" name="Title 7"/>
          <p:cNvSpPr>
            <a:spLocks noGrp="1"/>
          </p:cNvSpPr>
          <p:nvPr>
            <p:ph type="title"/>
          </p:nvPr>
        </p:nvSpPr>
        <p:spPr>
          <a:xfrm>
            <a:off x="457200" y="260649"/>
            <a:ext cx="8229600" cy="868958"/>
          </a:xfrm>
          <a:solidFill>
            <a:srgbClr val="FF0000"/>
          </a:solidFill>
          <a:ln>
            <a:solidFill>
              <a:srgbClr val="FFFF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Key Features</a:t>
            </a:r>
            <a:endParaRPr lang="en-IN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919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6" grpId="0" animBg="1"/>
      <p:bldP spid="16" grpId="1" animBg="1"/>
      <p:bldP spid="12" grpId="0" animBg="1"/>
      <p:bldP spid="12" grpId="1" animBg="1"/>
      <p:bldP spid="14" grpId="0" animBg="1"/>
      <p:bldP spid="14" grpId="1" animBg="1"/>
      <p:bldP spid="40" grpId="0" animBg="1"/>
      <p:bldP spid="40" grpId="1" animBg="1"/>
      <p:bldP spid="41" grpId="0" animBg="1"/>
      <p:bldP spid="41" grpId="1" animBg="1"/>
      <p:bldP spid="50" grpId="0" animBg="1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1" y="2227009"/>
            <a:ext cx="6902247" cy="4630993"/>
          </a:xfrm>
          <a:custGeom>
            <a:avLst/>
            <a:gdLst>
              <a:gd name="connsiteX0" fmla="*/ 0 w 9202994"/>
              <a:gd name="connsiteY0" fmla="*/ 2123768 h 4630993"/>
              <a:gd name="connsiteX1" fmla="*/ 0 w 9202994"/>
              <a:gd name="connsiteY1" fmla="*/ 4630993 h 4630993"/>
              <a:gd name="connsiteX2" fmla="*/ 3642852 w 9202994"/>
              <a:gd name="connsiteY2" fmla="*/ 4616245 h 4630993"/>
              <a:gd name="connsiteX3" fmla="*/ 9202994 w 9202994"/>
              <a:gd name="connsiteY3" fmla="*/ 235974 h 4630993"/>
              <a:gd name="connsiteX4" fmla="*/ 6400800 w 9202994"/>
              <a:gd name="connsiteY4" fmla="*/ 0 h 4630993"/>
              <a:gd name="connsiteX5" fmla="*/ 0 w 9202994"/>
              <a:gd name="connsiteY5" fmla="*/ 2123768 h 46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02994" h="4630993">
                <a:moveTo>
                  <a:pt x="0" y="2123768"/>
                </a:moveTo>
                <a:lnTo>
                  <a:pt x="0" y="4630993"/>
                </a:lnTo>
                <a:lnTo>
                  <a:pt x="3642852" y="4616245"/>
                </a:lnTo>
                <a:lnTo>
                  <a:pt x="9202994" y="235974"/>
                </a:lnTo>
                <a:lnTo>
                  <a:pt x="6400800" y="0"/>
                </a:lnTo>
                <a:lnTo>
                  <a:pt x="0" y="2123768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  <a:solidFill>
            <a:srgbClr val="66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Steps to reach the Goal</a:t>
            </a:r>
          </a:p>
        </p:txBody>
      </p:sp>
      <p:sp>
        <p:nvSpPr>
          <p:cNvPr id="2050" name="AutoShape 2" descr="https://docs.google.com/gview?url=http%3A%2F%2Fpeaceofpreparedness.com%2FResource%20Library%2FGardening%2Fchart%20for%20square%20foot%20gardening.pdf&amp;docid=cc0e3075700aaf0c63cb4955b1a6a547&amp;a=bi&amp;pagenumber=1&amp;w=840"/>
          <p:cNvSpPr>
            <a:spLocks noChangeAspect="1" noChangeArrowheads="1"/>
          </p:cNvSpPr>
          <p:nvPr/>
        </p:nvSpPr>
        <p:spPr bwMode="auto">
          <a:xfrm>
            <a:off x="1259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9253" y="2924944"/>
            <a:ext cx="2228851" cy="9144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OffAxis2Lef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EVALUATE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5696" y="3861048"/>
            <a:ext cx="2600325" cy="10668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OffAxis2Lef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PRACTICE </a:t>
            </a:r>
          </a:p>
        </p:txBody>
      </p:sp>
      <p:sp>
        <p:nvSpPr>
          <p:cNvPr id="8" name="Rectangle 7"/>
          <p:cNvSpPr/>
          <p:nvPr/>
        </p:nvSpPr>
        <p:spPr>
          <a:xfrm>
            <a:off x="345778" y="4869160"/>
            <a:ext cx="2786063" cy="1143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OffAxis2Lef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PREPARE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166806" y="1556792"/>
            <a:ext cx="1071547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>
                <a:rot lat="480000" lon="1560000" rev="0"/>
              </a:camera>
              <a:lightRig rig="threePt" dir="t"/>
            </a:scene3d>
            <a:sp3d extrusionH="63500"/>
          </a:bodyPr>
          <a:lstStyle/>
          <a:p>
            <a:r>
              <a:rPr lang="en-US" sz="3200" b="1" dirty="0">
                <a:ln>
                  <a:solidFill>
                    <a:srgbClr val="4F81BD">
                      <a:lumMod val="50000"/>
                    </a:srgbClr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STEPS TO SUCCEED IN ENTRANCE EXAM</a:t>
            </a:r>
          </a:p>
        </p:txBody>
      </p:sp>
      <p:sp>
        <p:nvSpPr>
          <p:cNvPr id="11" name="Oval 10"/>
          <p:cNvSpPr/>
          <p:nvPr/>
        </p:nvSpPr>
        <p:spPr>
          <a:xfrm>
            <a:off x="-1085851" y="4267200"/>
            <a:ext cx="400051" cy="533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66700" h="266700"/>
            <a:bevelB w="266700" h="266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" name="Group 11"/>
          <p:cNvGrpSpPr/>
          <p:nvPr/>
        </p:nvGrpSpPr>
        <p:grpSpPr>
          <a:xfrm>
            <a:off x="6095098" y="4465662"/>
            <a:ext cx="2433945" cy="1987674"/>
            <a:chOff x="5485606" y="2057400"/>
            <a:chExt cx="3245259" cy="1372394"/>
          </a:xfrm>
        </p:grpSpPr>
        <p:sp>
          <p:nvSpPr>
            <p:cNvPr id="13" name="TextBox 12"/>
            <p:cNvSpPr txBox="1"/>
            <p:nvPr/>
          </p:nvSpPr>
          <p:spPr>
            <a:xfrm>
              <a:off x="5759065" y="2236560"/>
              <a:ext cx="2971800" cy="74376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  <a:sp3d extrusionH="57150">
                <a:bevelT w="38100" h="38100"/>
              </a:sp3d>
            </a:bodyPr>
            <a:lstStyle/>
            <a:p>
              <a:r>
                <a:rPr lang="en-US" sz="3200" b="1" dirty="0">
                  <a:solidFill>
                    <a:srgbClr val="002060"/>
                  </a:solidFill>
                </a:rPr>
                <a:t>Key aspects of Deeper  </a:t>
              </a:r>
            </a:p>
          </p:txBody>
        </p:sp>
        <p:grpSp>
          <p:nvGrpSpPr>
            <p:cNvPr id="4" name="Group 37"/>
            <p:cNvGrpSpPr/>
            <p:nvPr/>
          </p:nvGrpSpPr>
          <p:grpSpPr>
            <a:xfrm>
              <a:off x="5485606" y="2057400"/>
              <a:ext cx="3124994" cy="1372394"/>
              <a:chOff x="5485606" y="2057400"/>
              <a:chExt cx="3124994" cy="1372394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4800600" y="2743200"/>
                <a:ext cx="13716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5486400" y="2057400"/>
                <a:ext cx="31242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TextBox 18"/>
          <p:cNvSpPr txBox="1"/>
          <p:nvPr/>
        </p:nvSpPr>
        <p:spPr>
          <a:xfrm>
            <a:off x="6444208" y="3068960"/>
            <a:ext cx="180020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PPE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54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11111E-6 C 0.02292 -0.03773 0.04584 -0.07523 0.0724 -0.02893 C 0.09896 0.01736 0.13842 0.26736 0.15938 0.27778 C 0.18034 0.2882 0.18178 0.08264 0.19766 0.03333 C 0.21342 -0.01597 0.23438 -0.02292 0.25482 -0.01782 C 0.27527 -0.01273 0.29896 0.08588 0.32045 0.06435 C 0.3418 0.04283 0.36055 -0.12454 0.38321 -0.14676 C 0.40743 -0.16944 0.43516 -0.05231 0.45678 -0.06898 C 0.47839 -0.08565 0.48972 -0.22569 0.51277 -0.24676 C 0.53295 -0.26412 0.57709 -0.18079 0.59454 -0.1956 C 0.61211 -0.21042 0.60678 -0.30833 0.61784 -0.33565 C 0.6306 -0.36088 0.64571 -0.36528 0.66146 -0.36018 C 0.67709 -0.35509 0.70027 -0.30995 0.71185 -0.3044 C 0.72331 -0.29884 0.72605 -0.3243 0.73086 -0.32685 C 0.73568 -0.3294 0.73855 -0.3213 0.74063 -0.31991 " pathEditMode="relative" rAng="0" ptsTypes="AAAAAAAAAAAAAAA">
                                      <p:cBhvr>
                                        <p:cTn id="3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31" y="-421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  <p:bldP spid="8" grpId="0" animBg="1"/>
      <p:bldP spid="10" grpId="0"/>
      <p:bldP spid="11" grpId="0" animBg="1"/>
      <p:bldP spid="11" grpId="1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PREPARE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484785"/>
            <a:ext cx="7560840" cy="50783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COMING SOON …..</a:t>
            </a:r>
          </a:p>
          <a:p>
            <a:pPr lvl="2">
              <a:buFont typeface="Wingdings" pitchFamily="2" charset="2"/>
              <a:buChar char="ü"/>
            </a:pPr>
            <a:r>
              <a:rPr lang="en-US" sz="3600" b="1" dirty="0">
                <a:solidFill>
                  <a:srgbClr val="002060"/>
                </a:solidFill>
              </a:rPr>
              <a:t>NOTES</a:t>
            </a:r>
          </a:p>
          <a:p>
            <a:pPr lvl="2">
              <a:buFont typeface="Wingdings" pitchFamily="2" charset="2"/>
              <a:buChar char="ü"/>
            </a:pPr>
            <a:r>
              <a:rPr lang="en-US" sz="3600" b="1" dirty="0">
                <a:solidFill>
                  <a:srgbClr val="002060"/>
                </a:solidFill>
              </a:rPr>
              <a:t>SUBJECT BULLETIN</a:t>
            </a:r>
          </a:p>
          <a:p>
            <a:pPr lvl="2">
              <a:buFont typeface="Wingdings" pitchFamily="2" charset="2"/>
              <a:buChar char="ü"/>
            </a:pPr>
            <a:r>
              <a:rPr lang="en-US" sz="3600" b="1" dirty="0">
                <a:solidFill>
                  <a:srgbClr val="002060"/>
                </a:solidFill>
              </a:rPr>
              <a:t>AUDIO LECTURES</a:t>
            </a:r>
          </a:p>
          <a:p>
            <a:pPr lvl="2">
              <a:buFont typeface="Wingdings" pitchFamily="2" charset="2"/>
              <a:buChar char="ü"/>
            </a:pPr>
            <a:r>
              <a:rPr lang="en-US" sz="3600" b="1" dirty="0">
                <a:solidFill>
                  <a:srgbClr val="002060"/>
                </a:solidFill>
              </a:rPr>
              <a:t>VIDEO LECTURES</a:t>
            </a:r>
          </a:p>
          <a:p>
            <a:pPr lvl="2">
              <a:buFont typeface="Wingdings" pitchFamily="2" charset="2"/>
              <a:buChar char="ü"/>
            </a:pPr>
            <a:r>
              <a:rPr lang="en-US" sz="3600" b="1" dirty="0">
                <a:solidFill>
                  <a:srgbClr val="002060"/>
                </a:solidFill>
              </a:rPr>
              <a:t>ONLINE TUTORIALS</a:t>
            </a:r>
          </a:p>
          <a:p>
            <a:pPr lvl="2">
              <a:buFont typeface="Wingdings" pitchFamily="2" charset="2"/>
              <a:buChar char="ü"/>
            </a:pPr>
            <a:r>
              <a:rPr lang="en-US" sz="3600" b="1" dirty="0">
                <a:solidFill>
                  <a:srgbClr val="002060"/>
                </a:solidFill>
              </a:rPr>
              <a:t>PRESENTATIONS</a:t>
            </a:r>
          </a:p>
          <a:p>
            <a:pPr lvl="2"/>
            <a:endParaRPr lang="en-US" sz="3600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IN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0" y="5589240"/>
            <a:ext cx="9144000" cy="12754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itle 39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PRACTICE</a:t>
            </a:r>
          </a:p>
        </p:txBody>
      </p:sp>
      <p:grpSp>
        <p:nvGrpSpPr>
          <p:cNvPr id="2" name="Group 50"/>
          <p:cNvGrpSpPr/>
          <p:nvPr/>
        </p:nvGrpSpPr>
        <p:grpSpPr>
          <a:xfrm>
            <a:off x="-1908720" y="5257699"/>
            <a:ext cx="10705655" cy="1915718"/>
            <a:chOff x="801013" y="5251156"/>
            <a:chExt cx="8107014" cy="1915718"/>
          </a:xfrm>
          <a:effectLst>
            <a:reflection blurRad="6350" stA="52000" endA="300" endPos="35000" dir="5400000" sy="-100000" algn="bl" rotWithShape="0"/>
          </a:effectLst>
        </p:grpSpPr>
        <p:grpSp>
          <p:nvGrpSpPr>
            <p:cNvPr id="3" name="Group 34"/>
            <p:cNvGrpSpPr/>
            <p:nvPr/>
          </p:nvGrpSpPr>
          <p:grpSpPr>
            <a:xfrm>
              <a:off x="2697995" y="5251156"/>
              <a:ext cx="6210032" cy="1411661"/>
              <a:chOff x="2697995" y="5251156"/>
              <a:chExt cx="6210032" cy="1411661"/>
            </a:xfrm>
          </p:grpSpPr>
          <p:grpSp>
            <p:nvGrpSpPr>
              <p:cNvPr id="4" name="Group 5"/>
              <p:cNvGrpSpPr/>
              <p:nvPr/>
            </p:nvGrpSpPr>
            <p:grpSpPr>
              <a:xfrm>
                <a:off x="2697995" y="5251156"/>
                <a:ext cx="6210032" cy="1411661"/>
                <a:chOff x="2285040" y="1986846"/>
                <a:chExt cx="6210032" cy="1411661"/>
              </a:xfrm>
              <a:solidFill>
                <a:schemeClr val="tx1">
                  <a:lumMod val="75000"/>
                  <a:lumOff val="25000"/>
                </a:schemeClr>
              </a:solidFill>
            </p:grpSpPr>
            <p:sp>
              <p:nvSpPr>
                <p:cNvPr id="7" name="Round Same Side Corner Rectangle 6"/>
                <p:cNvSpPr/>
                <p:nvPr/>
              </p:nvSpPr>
              <p:spPr>
                <a:xfrm rot="5400000">
                  <a:off x="5160715" y="64150"/>
                  <a:ext cx="1059409" cy="5609305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8" name="Rounded Rectangle 7"/>
                <p:cNvSpPr/>
                <p:nvPr/>
              </p:nvSpPr>
              <p:spPr>
                <a:xfrm>
                  <a:off x="2285040" y="1986846"/>
                  <a:ext cx="880949" cy="1024965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isometricOffAxis1Top"/>
                  <a:lightRig rig="threePt" dir="t"/>
                </a:scene3d>
                <a:sp3d extrusionH="762000" prstMaterial="dkEdge">
                  <a:bevelT h="63500"/>
                  <a:bevelB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3052500" y="5821369"/>
                <a:ext cx="42510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r>
                  <a:rPr lang="en-US" sz="4400" dirty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801013" y="5597214"/>
              <a:ext cx="809248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200" b="1" cap="all" dirty="0">
                  <a:solidFill>
                    <a:schemeClr val="bg1"/>
                  </a:solidFill>
                </a:rPr>
                <a:t>	        TOPIC WISE TESTS </a:t>
              </a:r>
            </a:p>
            <a:p>
              <a:pPr algn="ctr"/>
              <a:r>
                <a:rPr lang="en-IN" sz="3200" b="1" dirty="0">
                  <a:solidFill>
                    <a:schemeClr val="bg1"/>
                  </a:solidFill>
                </a:rPr>
                <a:t>	       11th &amp; 12th </a:t>
              </a:r>
              <a:r>
                <a:rPr lang="en-IN" sz="3200" b="1" dirty="0" err="1">
                  <a:solidFill>
                    <a:schemeClr val="bg1"/>
                  </a:solidFill>
                </a:rPr>
                <a:t>Sci</a:t>
              </a:r>
              <a:endParaRPr lang="en-IN" sz="3200" b="1" dirty="0">
                <a:solidFill>
                  <a:schemeClr val="bg1"/>
                </a:solidFill>
              </a:endParaRPr>
            </a:p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51"/>
          <p:cNvGrpSpPr/>
          <p:nvPr/>
        </p:nvGrpSpPr>
        <p:grpSpPr>
          <a:xfrm>
            <a:off x="539553" y="4225290"/>
            <a:ext cx="8200612" cy="2012023"/>
            <a:chOff x="2697993" y="4218747"/>
            <a:chExt cx="6210032" cy="2012023"/>
          </a:xfrm>
        </p:grpSpPr>
        <p:grpSp>
          <p:nvGrpSpPr>
            <p:cNvPr id="6" name="Group 35"/>
            <p:cNvGrpSpPr/>
            <p:nvPr/>
          </p:nvGrpSpPr>
          <p:grpSpPr>
            <a:xfrm>
              <a:off x="2697993" y="4218747"/>
              <a:ext cx="6210032" cy="1420927"/>
              <a:chOff x="2697993" y="4218747"/>
              <a:chExt cx="6210032" cy="1420927"/>
            </a:xfrm>
            <a:solidFill>
              <a:schemeClr val="bg2">
                <a:lumMod val="50000"/>
              </a:schemeClr>
            </a:solidFill>
          </p:grpSpPr>
          <p:grpSp>
            <p:nvGrpSpPr>
              <p:cNvPr id="9" name="Group 17"/>
              <p:cNvGrpSpPr/>
              <p:nvPr/>
            </p:nvGrpSpPr>
            <p:grpSpPr>
              <a:xfrm>
                <a:off x="2697993" y="4218747"/>
                <a:ext cx="6210032" cy="1363952"/>
                <a:chOff x="2285038" y="1799304"/>
                <a:chExt cx="6210032" cy="1363952"/>
              </a:xfrm>
              <a:grpFill/>
            </p:grpSpPr>
            <p:sp>
              <p:nvSpPr>
                <p:cNvPr id="19" name="Round Same Side Corner Rectangle 18"/>
                <p:cNvSpPr/>
                <p:nvPr/>
              </p:nvSpPr>
              <p:spPr>
                <a:xfrm rot="5400000">
                  <a:off x="5175590" y="-156224"/>
                  <a:ext cx="1029655" cy="5609305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>
                  <a:off x="2285038" y="1799304"/>
                  <a:ext cx="880949" cy="107591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isometricOffAxis1Top"/>
                  <a:lightRig rig="threePt" dir="t"/>
                </a:scene3d>
                <a:sp3d extrusionH="762000" prstMaterial="dkEdge">
                  <a:bevelT h="63500"/>
                  <a:bevelB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31" name="TextBox 30"/>
              <p:cNvSpPr txBox="1"/>
              <p:nvPr/>
            </p:nvSpPr>
            <p:spPr>
              <a:xfrm>
                <a:off x="3052497" y="4870233"/>
                <a:ext cx="42510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r>
                  <a:rPr lang="en-US" sz="4400" dirty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600701" y="4661110"/>
              <a:ext cx="3654024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 	</a:t>
              </a:r>
              <a:r>
                <a:rPr lang="en-IN" sz="3200" b="1" cap="all" dirty="0">
                  <a:solidFill>
                    <a:schemeClr val="bg1"/>
                  </a:solidFill>
                </a:rPr>
                <a:t>CHAPTER WISE TESTS </a:t>
              </a:r>
            </a:p>
            <a:p>
              <a:r>
                <a:rPr lang="en-IN" sz="3200" b="1" dirty="0">
                  <a:solidFill>
                    <a:schemeClr val="bg1"/>
                  </a:solidFill>
                </a:rPr>
                <a:t>	  11th &amp; 12th </a:t>
              </a:r>
              <a:r>
                <a:rPr lang="en-IN" sz="3200" b="1" dirty="0" err="1">
                  <a:solidFill>
                    <a:schemeClr val="bg1"/>
                  </a:solidFill>
                </a:rPr>
                <a:t>Sci</a:t>
              </a:r>
              <a:endParaRPr lang="en-IN" sz="3200" b="1" dirty="0">
                <a:solidFill>
                  <a:schemeClr val="bg1"/>
                </a:solidFill>
              </a:endParaRPr>
            </a:p>
            <a:p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52"/>
          <p:cNvGrpSpPr/>
          <p:nvPr/>
        </p:nvGrpSpPr>
        <p:grpSpPr>
          <a:xfrm>
            <a:off x="540682" y="3380424"/>
            <a:ext cx="8351799" cy="1834261"/>
            <a:chOff x="2697993" y="3373881"/>
            <a:chExt cx="6324520" cy="1834261"/>
          </a:xfrm>
        </p:grpSpPr>
        <p:grpSp>
          <p:nvGrpSpPr>
            <p:cNvPr id="11" name="Group 36"/>
            <p:cNvGrpSpPr/>
            <p:nvPr/>
          </p:nvGrpSpPr>
          <p:grpSpPr>
            <a:xfrm>
              <a:off x="2697993" y="3373881"/>
              <a:ext cx="6324520" cy="1420926"/>
              <a:chOff x="2697993" y="3373881"/>
              <a:chExt cx="6324520" cy="1420926"/>
            </a:xfrm>
            <a:solidFill>
              <a:schemeClr val="accent6">
                <a:lumMod val="75000"/>
              </a:schemeClr>
            </a:solidFill>
          </p:grpSpPr>
          <p:grpSp>
            <p:nvGrpSpPr>
              <p:cNvPr id="12" name="Group 20"/>
              <p:cNvGrpSpPr/>
              <p:nvPr/>
            </p:nvGrpSpPr>
            <p:grpSpPr>
              <a:xfrm>
                <a:off x="2697993" y="3373881"/>
                <a:ext cx="6324520" cy="1344723"/>
                <a:chOff x="2285038" y="1799304"/>
                <a:chExt cx="6324520" cy="1344723"/>
              </a:xfrm>
              <a:grpFill/>
            </p:grpSpPr>
            <p:sp>
              <p:nvSpPr>
                <p:cNvPr id="22" name="Round Same Side Corner Rectangle 21"/>
                <p:cNvSpPr/>
                <p:nvPr/>
              </p:nvSpPr>
              <p:spPr>
                <a:xfrm rot="5400000">
                  <a:off x="5242448" y="-223082"/>
                  <a:ext cx="1010427" cy="5723792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>
                <a:xfrm>
                  <a:off x="2285038" y="1799304"/>
                  <a:ext cx="880949" cy="88094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isometricOffAxis1Top"/>
                  <a:lightRig rig="threePt" dir="t"/>
                </a:scene3d>
                <a:sp3d extrusionH="762000" prstMaterial="dkEdge">
                  <a:bevelT h="63500"/>
                  <a:bevelB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2" name="TextBox 31"/>
              <p:cNvSpPr txBox="1"/>
              <p:nvPr/>
            </p:nvSpPr>
            <p:spPr>
              <a:xfrm>
                <a:off x="3067656" y="4025366"/>
                <a:ext cx="42510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r>
                  <a:rPr lang="en-US" sz="440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3588167" y="3638482"/>
              <a:ext cx="41101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 	</a:t>
              </a:r>
              <a:r>
                <a:rPr lang="en-IN" sz="3200" b="1" cap="all" dirty="0">
                  <a:solidFill>
                    <a:schemeClr val="bg1"/>
                  </a:solidFill>
                </a:rPr>
                <a:t>FULL LENGTH TESTS (FLT) </a:t>
              </a:r>
            </a:p>
            <a:p>
              <a:r>
                <a:rPr lang="en-IN" sz="3200" b="1" dirty="0">
                  <a:solidFill>
                    <a:schemeClr val="bg1"/>
                  </a:solidFill>
                </a:rPr>
                <a:t>	  11th &amp; 12th </a:t>
              </a:r>
              <a:r>
                <a:rPr lang="en-IN" sz="3200" b="1" dirty="0" err="1">
                  <a:solidFill>
                    <a:schemeClr val="bg1"/>
                  </a:solidFill>
                </a:rPr>
                <a:t>Sci</a:t>
              </a:r>
              <a:endParaRPr lang="en-IN" sz="3200" b="1" dirty="0">
                <a:solidFill>
                  <a:schemeClr val="bg1"/>
                </a:solidFill>
              </a:endParaRPr>
            </a:p>
            <a:p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53"/>
          <p:cNvGrpSpPr/>
          <p:nvPr/>
        </p:nvGrpSpPr>
        <p:grpSpPr>
          <a:xfrm>
            <a:off x="539552" y="2204864"/>
            <a:ext cx="8201733" cy="1872208"/>
            <a:chOff x="2697140" y="2545858"/>
            <a:chExt cx="6210884" cy="1872208"/>
          </a:xfrm>
        </p:grpSpPr>
        <p:grpSp>
          <p:nvGrpSpPr>
            <p:cNvPr id="14" name="Group 37"/>
            <p:cNvGrpSpPr/>
            <p:nvPr/>
          </p:nvGrpSpPr>
          <p:grpSpPr>
            <a:xfrm>
              <a:off x="2697140" y="2545858"/>
              <a:ext cx="6210884" cy="1561529"/>
              <a:chOff x="2697140" y="2545858"/>
              <a:chExt cx="6210884" cy="1561529"/>
            </a:xfrm>
            <a:solidFill>
              <a:schemeClr val="accent2">
                <a:lumMod val="75000"/>
              </a:schemeClr>
            </a:solidFill>
          </p:grpSpPr>
          <p:grpSp>
            <p:nvGrpSpPr>
              <p:cNvPr id="15" name="Group 23"/>
              <p:cNvGrpSpPr/>
              <p:nvPr/>
            </p:nvGrpSpPr>
            <p:grpSpPr>
              <a:xfrm>
                <a:off x="2697140" y="2545858"/>
                <a:ext cx="6210884" cy="1495324"/>
                <a:chOff x="2284185" y="1816147"/>
                <a:chExt cx="6210884" cy="1495324"/>
              </a:xfrm>
              <a:grpFill/>
            </p:grpSpPr>
            <p:sp>
              <p:nvSpPr>
                <p:cNvPr id="25" name="Round Same Side Corner Rectangle 24"/>
                <p:cNvSpPr/>
                <p:nvPr/>
              </p:nvSpPr>
              <p:spPr>
                <a:xfrm rot="5400000">
                  <a:off x="5194783" y="11185"/>
                  <a:ext cx="991267" cy="5609305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>
                <a:xfrm>
                  <a:off x="2284185" y="1816147"/>
                  <a:ext cx="817937" cy="1296144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isometricOffAxis1Top"/>
                  <a:lightRig rig="threePt" dir="t"/>
                </a:scene3d>
                <a:sp3d extrusionH="762000" prstMaterial="dkEdge">
                  <a:bevelT h="63500"/>
                  <a:bevelB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33" name="TextBox 32"/>
              <p:cNvSpPr txBox="1"/>
              <p:nvPr/>
            </p:nvSpPr>
            <p:spPr>
              <a:xfrm>
                <a:off x="3067657" y="3337946"/>
                <a:ext cx="42510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r>
                  <a:rPr lang="en-US" sz="4400" dirty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3653220" y="3033071"/>
              <a:ext cx="4455587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800" b="1" cap="all" dirty="0">
                  <a:solidFill>
                    <a:schemeClr val="bg1"/>
                  </a:solidFill>
                </a:rPr>
                <a:t>	ELEVENTH HOUR PREPARATION </a:t>
              </a:r>
            </a:p>
            <a:p>
              <a:r>
                <a:rPr lang="en-IN" sz="2800" b="1" dirty="0">
                  <a:solidFill>
                    <a:schemeClr val="bg1"/>
                  </a:solidFill>
                </a:rPr>
                <a:t>	  15 days before Final Exam</a:t>
              </a:r>
            </a:p>
            <a:p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54"/>
          <p:cNvGrpSpPr/>
          <p:nvPr/>
        </p:nvGrpSpPr>
        <p:grpSpPr>
          <a:xfrm>
            <a:off x="540687" y="1452977"/>
            <a:ext cx="8200608" cy="1399959"/>
            <a:chOff x="2697993" y="1684149"/>
            <a:chExt cx="6210032" cy="1399959"/>
          </a:xfrm>
        </p:grpSpPr>
        <p:grpSp>
          <p:nvGrpSpPr>
            <p:cNvPr id="17" name="Group 38"/>
            <p:cNvGrpSpPr/>
            <p:nvPr/>
          </p:nvGrpSpPr>
          <p:grpSpPr>
            <a:xfrm>
              <a:off x="2697993" y="1684149"/>
              <a:ext cx="6210032" cy="1399959"/>
              <a:chOff x="2697993" y="1684149"/>
              <a:chExt cx="6210032" cy="1399959"/>
            </a:xfrm>
            <a:solidFill>
              <a:schemeClr val="accent5">
                <a:lumMod val="75000"/>
              </a:schemeClr>
            </a:solidFill>
          </p:grpSpPr>
          <p:grpSp>
            <p:nvGrpSpPr>
              <p:cNvPr id="18" name="Group 26"/>
              <p:cNvGrpSpPr/>
              <p:nvPr/>
            </p:nvGrpSpPr>
            <p:grpSpPr>
              <a:xfrm>
                <a:off x="2697993" y="1684149"/>
                <a:ext cx="6210032" cy="1297857"/>
                <a:chOff x="2285038" y="1799304"/>
                <a:chExt cx="6210032" cy="1297857"/>
              </a:xfrm>
              <a:grpFill/>
            </p:grpSpPr>
            <p:sp>
              <p:nvSpPr>
                <p:cNvPr id="28" name="Round Same Side Corner Rectangle 27"/>
                <p:cNvSpPr/>
                <p:nvPr/>
              </p:nvSpPr>
              <p:spPr>
                <a:xfrm rot="5400000">
                  <a:off x="5208637" y="-189272"/>
                  <a:ext cx="963561" cy="5609305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>
                <a:xfrm>
                  <a:off x="2285038" y="1799304"/>
                  <a:ext cx="880949" cy="88094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isometricOffAxis1Top"/>
                  <a:lightRig rig="threePt" dir="t"/>
                </a:scene3d>
                <a:sp3d extrusionH="762000" prstMaterial="dkEdge">
                  <a:bevelT h="63500"/>
                  <a:bevelB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3052496" y="2314667"/>
                <a:ext cx="42510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r>
                  <a:rPr lang="en-US" sz="440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3833126" y="1931980"/>
              <a:ext cx="4178479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	Mock tests with difficulty </a:t>
              </a:r>
            </a:p>
            <a:p>
              <a:r>
                <a:rPr lang="en-US" sz="3200" b="1" dirty="0">
                  <a:solidFill>
                    <a:schemeClr val="bg1"/>
                  </a:solidFill>
                </a:rPr>
                <a:t>	Solving Sessions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81145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/>
          <p:nvPr/>
        </p:nvGrpSpPr>
        <p:grpSpPr>
          <a:xfrm>
            <a:off x="2166493" y="980730"/>
            <a:ext cx="1685428" cy="2676461"/>
            <a:chOff x="2848946" y="1367434"/>
            <a:chExt cx="1660849" cy="260274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1" name="Rounded Rectangle 20"/>
            <p:cNvSpPr/>
            <p:nvPr/>
          </p:nvSpPr>
          <p:spPr>
            <a:xfrm>
              <a:off x="2848946" y="1367434"/>
              <a:ext cx="1660849" cy="2602743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942253" y="1507482"/>
              <a:ext cx="1474236" cy="236446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FFFF00"/>
                  </a:solidFill>
                </a:rPr>
                <a:t>D</a:t>
              </a:r>
              <a:endParaRPr lang="en-US" sz="2800" b="1" dirty="0">
                <a:solidFill>
                  <a:srgbClr val="FFFF00"/>
                </a:solidFill>
              </a:endParaRPr>
            </a:p>
            <a:p>
              <a:pPr algn="ctr"/>
              <a:r>
                <a:rPr lang="en-US" sz="2400" b="1" dirty="0">
                  <a:solidFill>
                    <a:srgbClr val="FFFF00"/>
                  </a:solidFill>
                </a:rPr>
                <a:t>DCT</a:t>
              </a:r>
            </a:p>
            <a:p>
              <a:pPr algn="ctr"/>
              <a:r>
                <a:rPr lang="en-US" sz="2000" b="1" dirty="0">
                  <a:solidFill>
                    <a:srgbClr val="FFFF00"/>
                  </a:solidFill>
                </a:rPr>
                <a:t>WAKE UP CALL </a:t>
              </a:r>
            </a:p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STD XII</a:t>
              </a:r>
              <a:endParaRPr lang="en-US" sz="2000" b="1" dirty="0">
                <a:solidFill>
                  <a:srgbClr val="002060"/>
                </a:solidFill>
              </a:endParaRPr>
            </a:p>
            <a:p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31"/>
          <p:cNvGrpSpPr/>
          <p:nvPr/>
        </p:nvGrpSpPr>
        <p:grpSpPr>
          <a:xfrm>
            <a:off x="3794834" y="3657188"/>
            <a:ext cx="1569255" cy="3938853"/>
            <a:chOff x="5265574" y="3970175"/>
            <a:chExt cx="1660849" cy="383037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2" name="Rounded Rectangle 21"/>
            <p:cNvSpPr/>
            <p:nvPr/>
          </p:nvSpPr>
          <p:spPr>
            <a:xfrm>
              <a:off x="5265574" y="3970175"/>
              <a:ext cx="1660849" cy="2859185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358881" y="4538176"/>
              <a:ext cx="1474236" cy="326236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FFFF00"/>
                  </a:solidFill>
                </a:rPr>
                <a:t>M</a:t>
              </a:r>
              <a:endParaRPr lang="en-US" sz="2400" b="1" dirty="0">
                <a:solidFill>
                  <a:srgbClr val="FFFF00"/>
                </a:solidFill>
              </a:endParaRPr>
            </a:p>
            <a:p>
              <a:pPr algn="ctr"/>
              <a:r>
                <a:rPr lang="en-US" sz="2400" b="1" dirty="0">
                  <a:solidFill>
                    <a:srgbClr val="FFFF00"/>
                  </a:solidFill>
                </a:rPr>
                <a:t>MIRROR</a:t>
              </a:r>
            </a:p>
            <a:p>
              <a:pPr algn="ctr"/>
              <a:r>
                <a:rPr lang="en-US" sz="2000" b="1" dirty="0">
                  <a:solidFill>
                    <a:srgbClr val="FFFF00"/>
                  </a:solidFill>
                </a:rPr>
                <a:t>GEAR UP </a:t>
              </a:r>
            </a:p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STD XII</a:t>
              </a:r>
            </a:p>
            <a:p>
              <a:pPr algn="ctr"/>
              <a:endParaRPr lang="en-US" sz="2000" b="1" dirty="0">
                <a:solidFill>
                  <a:srgbClr val="FFFF00"/>
                </a:solidFill>
              </a:endParaRPr>
            </a:p>
            <a:p>
              <a:pPr algn="ctr"/>
              <a:endParaRPr lang="en-US" sz="2000" b="1" dirty="0">
                <a:solidFill>
                  <a:srgbClr val="FFFF00"/>
                </a:solidFill>
              </a:endParaRPr>
            </a:p>
            <a:p>
              <a:pPr algn="ctr"/>
              <a:endParaRPr lang="en-US" sz="2000" b="1" dirty="0">
                <a:solidFill>
                  <a:srgbClr val="FFFF00"/>
                </a:solidFill>
              </a:endParaRPr>
            </a:p>
            <a:p>
              <a:pPr algn="ctr"/>
              <a:endParaRPr lang="en-US" sz="2000" b="1" dirty="0">
                <a:solidFill>
                  <a:srgbClr val="FFFF00"/>
                </a:solidFill>
              </a:endParaRPr>
            </a:p>
            <a:p>
              <a:pPr algn="ctr"/>
              <a:endParaRPr lang="en-US" sz="20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7" name="Group 33"/>
          <p:cNvGrpSpPr/>
          <p:nvPr/>
        </p:nvGrpSpPr>
        <p:grpSpPr>
          <a:xfrm>
            <a:off x="7092283" y="3700961"/>
            <a:ext cx="1629087" cy="2896391"/>
            <a:chOff x="9493892" y="3970172"/>
            <a:chExt cx="1834048" cy="21863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9493892" y="3970172"/>
              <a:ext cx="1660849" cy="2186392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574957" y="4538173"/>
              <a:ext cx="1752983" cy="123135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</a:rPr>
                <a:t>  </a:t>
              </a:r>
              <a:r>
                <a:rPr lang="en-US" sz="2800" b="1" dirty="0">
                  <a:solidFill>
                    <a:srgbClr val="002060"/>
                  </a:solidFill>
                </a:rPr>
                <a:t>Ready</a:t>
              </a:r>
              <a:endParaRPr lang="en-US" sz="2400" b="1" dirty="0">
                <a:solidFill>
                  <a:srgbClr val="002060"/>
                </a:solidFill>
              </a:endParaRPr>
            </a:p>
            <a:p>
              <a:r>
                <a:rPr lang="en-US" sz="2400" b="1" dirty="0">
                  <a:solidFill>
                    <a:srgbClr val="002060"/>
                  </a:solidFill>
                </a:rPr>
                <a:t>  to Face </a:t>
              </a:r>
              <a:r>
                <a:rPr lang="en-IN" sz="2400" b="1" dirty="0">
                  <a:solidFill>
                    <a:srgbClr val="002060"/>
                  </a:solidFill>
                </a:rPr>
                <a:t>NEET, JEE,</a:t>
              </a:r>
            </a:p>
            <a:p>
              <a:r>
                <a:rPr lang="en-IN" sz="2400" b="1" dirty="0">
                  <a:solidFill>
                    <a:srgbClr val="002060"/>
                  </a:solidFill>
                </a:rPr>
                <a:t> MHT-CET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0" name="Group 32"/>
          <p:cNvGrpSpPr/>
          <p:nvPr/>
        </p:nvGrpSpPr>
        <p:grpSpPr>
          <a:xfrm>
            <a:off x="5508104" y="980728"/>
            <a:ext cx="1512168" cy="2651719"/>
            <a:chOff x="7611782" y="1827062"/>
            <a:chExt cx="1960691" cy="2143112"/>
          </a:xfrm>
          <a:solidFill>
            <a:srgbClr val="FF0000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3" name="Rounded Rectangle 22"/>
            <p:cNvSpPr/>
            <p:nvPr/>
          </p:nvSpPr>
          <p:spPr>
            <a:xfrm>
              <a:off x="7611782" y="1827062"/>
              <a:ext cx="1960691" cy="2143112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05148" y="1943456"/>
              <a:ext cx="1796964" cy="171633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FFFF00"/>
                  </a:solidFill>
                </a:rPr>
                <a:t>K</a:t>
              </a:r>
              <a:endParaRPr lang="en-US" sz="2400" b="1" dirty="0">
                <a:solidFill>
                  <a:srgbClr val="FFFF00"/>
                </a:solidFill>
              </a:endParaRPr>
            </a:p>
            <a:p>
              <a:pPr algn="ctr"/>
              <a:r>
                <a:rPr lang="en-US" sz="2400" b="1" dirty="0">
                  <a:solidFill>
                    <a:srgbClr val="FFFF00"/>
                  </a:solidFill>
                </a:rPr>
                <a:t>KASAUTI</a:t>
              </a:r>
            </a:p>
            <a:p>
              <a:pPr algn="ctr"/>
              <a:r>
                <a:rPr lang="en-US" sz="2000" b="1" dirty="0">
                  <a:solidFill>
                    <a:srgbClr val="FFFF00"/>
                  </a:solidFill>
                </a:rPr>
                <a:t>SWEEP UP  </a:t>
              </a:r>
              <a:r>
                <a:rPr lang="en-US" sz="2400" b="1" dirty="0">
                  <a:solidFill>
                    <a:srgbClr val="002060"/>
                  </a:solidFill>
                </a:rPr>
                <a:t>STD XII</a:t>
              </a:r>
              <a:endParaRPr lang="en-US" sz="2000" b="1" dirty="0">
                <a:solidFill>
                  <a:srgbClr val="002060"/>
                </a:solidFill>
              </a:endParaRPr>
            </a:p>
            <a:p>
              <a:pPr algn="ctr"/>
              <a:endParaRPr lang="en-US" sz="20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3" name="Group 29"/>
          <p:cNvGrpSpPr/>
          <p:nvPr/>
        </p:nvGrpSpPr>
        <p:grpSpPr>
          <a:xfrm>
            <a:off x="480130" y="3700960"/>
            <a:ext cx="1787615" cy="3157616"/>
            <a:chOff x="763494" y="3970173"/>
            <a:chExt cx="2317837" cy="428659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763494" y="3970173"/>
              <a:ext cx="2317837" cy="3736463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50168" y="4538175"/>
              <a:ext cx="2037797" cy="371859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FFFF00"/>
                  </a:solidFill>
                </a:rPr>
                <a:t>A</a:t>
              </a:r>
              <a:endParaRPr lang="en-US" sz="2400" b="1" dirty="0">
                <a:solidFill>
                  <a:srgbClr val="FFFF00"/>
                </a:solidFill>
              </a:endParaRPr>
            </a:p>
            <a:p>
              <a:pPr algn="ctr"/>
              <a:r>
                <a:rPr lang="en-US" sz="2400" b="1" dirty="0">
                  <a:solidFill>
                    <a:srgbClr val="FFFF00"/>
                  </a:solidFill>
                </a:rPr>
                <a:t>AARAMBH</a:t>
              </a:r>
            </a:p>
            <a:p>
              <a:pPr algn="ctr"/>
              <a:r>
                <a:rPr lang="en-US" sz="2000" b="1" dirty="0">
                  <a:solidFill>
                    <a:srgbClr val="FFFF00"/>
                  </a:solidFill>
                </a:rPr>
                <a:t>GET STARTED</a:t>
              </a:r>
            </a:p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STD XI</a:t>
              </a:r>
              <a:endParaRPr lang="en-US" sz="2000" b="1" dirty="0">
                <a:solidFill>
                  <a:srgbClr val="002060"/>
                </a:solidFill>
              </a:endParaRPr>
            </a:p>
            <a:p>
              <a:pPr algn="ctr"/>
              <a:endParaRPr lang="en-US" sz="2000" b="1" dirty="0">
                <a:solidFill>
                  <a:srgbClr val="FFFF00"/>
                </a:solidFill>
              </a:endParaRPr>
            </a:p>
            <a:p>
              <a:pPr algn="ctr"/>
              <a:r>
                <a:rPr lang="en-US" sz="2000" dirty="0">
                  <a:solidFill>
                    <a:srgbClr val="FFFF00"/>
                  </a:solidFill>
                </a:rPr>
                <a:t> </a:t>
              </a: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451669" y="3397032"/>
            <a:ext cx="8172451" cy="60786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5"/>
          <p:cNvGrpSpPr/>
          <p:nvPr/>
        </p:nvGrpSpPr>
        <p:grpSpPr>
          <a:xfrm>
            <a:off x="805140" y="3283753"/>
            <a:ext cx="654851" cy="873133"/>
            <a:chOff x="838200" y="2752530"/>
            <a:chExt cx="849085" cy="849085"/>
          </a:xfrm>
        </p:grpSpPr>
        <p:sp>
          <p:nvSpPr>
            <p:cNvPr id="4" name="Oval 3"/>
            <p:cNvSpPr/>
            <p:nvPr/>
          </p:nvSpPr>
          <p:spPr>
            <a:xfrm>
              <a:off x="838200" y="2752530"/>
              <a:ext cx="849085" cy="84908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971160" y="2885490"/>
              <a:ext cx="583165" cy="58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solidFill>
                    <a:schemeClr val="tx1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9" name="Group 6"/>
          <p:cNvGrpSpPr/>
          <p:nvPr/>
        </p:nvGrpSpPr>
        <p:grpSpPr>
          <a:xfrm>
            <a:off x="7565553" y="3283753"/>
            <a:ext cx="654851" cy="873133"/>
            <a:chOff x="838200" y="2752530"/>
            <a:chExt cx="849085" cy="849085"/>
          </a:xfrm>
        </p:grpSpPr>
        <p:sp>
          <p:nvSpPr>
            <p:cNvPr id="8" name="Oval 7"/>
            <p:cNvSpPr/>
            <p:nvPr/>
          </p:nvSpPr>
          <p:spPr>
            <a:xfrm>
              <a:off x="838200" y="2752530"/>
              <a:ext cx="849085" cy="84908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971160" y="2885490"/>
              <a:ext cx="583165" cy="58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</p:grpSp>
      <p:grpSp>
        <p:nvGrpSpPr>
          <p:cNvPr id="30" name="Group 9"/>
          <p:cNvGrpSpPr/>
          <p:nvPr/>
        </p:nvGrpSpPr>
        <p:grpSpPr>
          <a:xfrm>
            <a:off x="5875449" y="3283753"/>
            <a:ext cx="654851" cy="873133"/>
            <a:chOff x="838200" y="2752530"/>
            <a:chExt cx="849085" cy="849085"/>
          </a:xfrm>
        </p:grpSpPr>
        <p:sp>
          <p:nvSpPr>
            <p:cNvPr id="11" name="Oval 10"/>
            <p:cNvSpPr/>
            <p:nvPr/>
          </p:nvSpPr>
          <p:spPr>
            <a:xfrm>
              <a:off x="838200" y="2752530"/>
              <a:ext cx="849085" cy="84908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71160" y="2885490"/>
              <a:ext cx="583165" cy="58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solidFill>
                    <a:schemeClr val="tx1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</p:grpSp>
      <p:grpSp>
        <p:nvGrpSpPr>
          <p:cNvPr id="31" name="Group 12"/>
          <p:cNvGrpSpPr/>
          <p:nvPr/>
        </p:nvGrpSpPr>
        <p:grpSpPr>
          <a:xfrm>
            <a:off x="4185347" y="3283753"/>
            <a:ext cx="654851" cy="873133"/>
            <a:chOff x="838200" y="2752530"/>
            <a:chExt cx="849085" cy="849085"/>
          </a:xfrm>
        </p:grpSpPr>
        <p:sp>
          <p:nvSpPr>
            <p:cNvPr id="14" name="Oval 13"/>
            <p:cNvSpPr/>
            <p:nvPr/>
          </p:nvSpPr>
          <p:spPr>
            <a:xfrm>
              <a:off x="838200" y="2752530"/>
              <a:ext cx="849085" cy="84908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971160" y="2885490"/>
              <a:ext cx="583165" cy="58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solidFill>
                    <a:schemeClr val="tx1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  <p:grpSp>
        <p:nvGrpSpPr>
          <p:cNvPr id="32" name="Group 15"/>
          <p:cNvGrpSpPr/>
          <p:nvPr/>
        </p:nvGrpSpPr>
        <p:grpSpPr>
          <a:xfrm>
            <a:off x="2495244" y="3283753"/>
            <a:ext cx="654851" cy="873133"/>
            <a:chOff x="838200" y="2752530"/>
            <a:chExt cx="849085" cy="849085"/>
          </a:xfrm>
        </p:grpSpPr>
        <p:sp>
          <p:nvSpPr>
            <p:cNvPr id="17" name="Oval 16"/>
            <p:cNvSpPr/>
            <p:nvPr/>
          </p:nvSpPr>
          <p:spPr>
            <a:xfrm>
              <a:off x="838200" y="2752530"/>
              <a:ext cx="849085" cy="84908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971160" y="2885490"/>
              <a:ext cx="583165" cy="58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solidFill>
                    <a:schemeClr val="tx1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648072"/>
          </a:xfr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Franklin Gothic Medium Cond" pitchFamily="34" charset="0"/>
              </a:rPr>
              <a:t>Evaluate -Spirit of Real Mock – 2021 and 2022</a:t>
            </a:r>
          </a:p>
        </p:txBody>
      </p:sp>
    </p:spTree>
    <p:extLst>
      <p:ext uri="{BB962C8B-B14F-4D97-AF65-F5344CB8AC3E}">
        <p14:creationId xmlns:p14="http://schemas.microsoft.com/office/powerpoint/2010/main" xmlns="" val="30992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7506" y="692696"/>
          <a:ext cx="8892480" cy="576063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5158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0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34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1818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28704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</a:rPr>
                        <a:t>Exam </a:t>
                      </a:r>
                      <a:endParaRPr lang="en-IN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</a:rPr>
                        <a:t>Spirit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NEET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</a:rPr>
                        <a:t>MHT-</a:t>
                      </a:r>
                      <a:r>
                        <a:rPr lang="en-US" sz="28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2060"/>
                          </a:solidFill>
                        </a:rPr>
                        <a:t>CET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002060"/>
                          </a:solidFill>
                        </a:rPr>
                        <a:t>(PCM)</a:t>
                      </a:r>
                      <a:endParaRPr lang="en-IN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 smtClean="0">
                          <a:solidFill>
                            <a:srgbClr val="002060"/>
                          </a:solidFill>
                        </a:rPr>
                        <a:t>MHT-CET</a:t>
                      </a:r>
                    </a:p>
                    <a:p>
                      <a:pPr algn="ctr"/>
                      <a:r>
                        <a:rPr lang="en-IN" sz="1600" b="1" dirty="0" smtClean="0">
                          <a:solidFill>
                            <a:srgbClr val="002060"/>
                          </a:solidFill>
                        </a:rPr>
                        <a:t>(PCB)</a:t>
                      </a:r>
                      <a:endParaRPr lang="en-IN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6220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DCT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WAKE UP</a:t>
                      </a:r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</a:rPr>
                        <a:t> May 2021</a:t>
                      </a:r>
                      <a:endParaRPr lang="en-US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06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 June 2021</a:t>
                      </a:r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06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 June 2021</a:t>
                      </a:r>
                      <a:endParaRPr lang="en-IN" sz="1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6220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</a:rPr>
                        <a:t>MIRROR</a:t>
                      </a:r>
                      <a:endParaRPr lang="en-IN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2060"/>
                          </a:solidFill>
                        </a:rPr>
                        <a:t>GEAR UP</a:t>
                      </a:r>
                      <a:endParaRPr lang="en-IN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27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 June 2021</a:t>
                      </a:r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13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 June 2021</a:t>
                      </a:r>
                      <a:endParaRPr lang="en-IN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13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 June 2021</a:t>
                      </a:r>
                      <a:endParaRPr lang="en-IN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4917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KASAUTI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SWEEP UP</a:t>
                      </a:r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18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 July 2021</a:t>
                      </a:r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 July 2021</a:t>
                      </a:r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r>
                        <a:rPr lang="en-US" sz="1800" b="1" baseline="30000" dirty="0" smtClean="0">
                          <a:solidFill>
                            <a:srgbClr val="FF0000"/>
                          </a:solidFill>
                        </a:rPr>
                        <a:t>th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 July 2021</a:t>
                      </a:r>
                      <a:endParaRPr lang="en-IN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432048"/>
          </a:xfr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EXAMS AND SCHEDULE FOR 2020 -2021</a:t>
            </a:r>
            <a:endParaRPr lang="en-IN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solidFill>
            <a:schemeClr val="accent2"/>
          </a:solidFill>
          <a:ln>
            <a:solidFill>
              <a:srgbClr val="FFFF00"/>
            </a:solidFill>
          </a:ln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OFFERS AND PACKAGES</a:t>
            </a:r>
            <a:endParaRPr lang="en-IN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5525" y="2492896"/>
          <a:ext cx="8532950" cy="381642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7799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86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443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632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CHOICE</a:t>
                      </a:r>
                      <a:endParaRPr lang="en-IN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1">
                          <a:solidFill>
                            <a:srgbClr val="002060"/>
                          </a:solidFill>
                        </a:rPr>
                        <a:t>OFFLINE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2400" b="1">
                          <a:solidFill>
                            <a:srgbClr val="002060"/>
                          </a:solidFill>
                        </a:rPr>
                        <a:t>ONLINE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3285">
                <a:tc>
                  <a:txBody>
                    <a:bodyPr/>
                    <a:lstStyle/>
                    <a:p>
                      <a:pPr algn="ctr" fontAlgn="t"/>
                      <a:endParaRPr lang="en-IN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>
                          <a:solidFill>
                            <a:srgbClr val="002060"/>
                          </a:solidFill>
                        </a:rPr>
                        <a:t>NEET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>
                          <a:solidFill>
                            <a:srgbClr val="002060"/>
                          </a:solidFill>
                        </a:rPr>
                        <a:t>MHT-CET/JEE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3285"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>
                          <a:solidFill>
                            <a:srgbClr val="002060"/>
                          </a:solidFill>
                        </a:rPr>
                        <a:t>ANY ONE (D/M/K)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>
                          <a:solidFill>
                            <a:srgbClr val="002060"/>
                          </a:solidFill>
                        </a:rPr>
                        <a:t>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>
                          <a:solidFill>
                            <a:srgbClr val="002060"/>
                          </a:solidFill>
                        </a:rPr>
                        <a:t>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3285"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 dirty="0">
                          <a:solidFill>
                            <a:srgbClr val="002060"/>
                          </a:solidFill>
                        </a:rPr>
                        <a:t>ANY TWO (DM/DK/MK)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 dirty="0">
                          <a:solidFill>
                            <a:srgbClr val="002060"/>
                          </a:solidFill>
                        </a:rPr>
                        <a:t>900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>
                          <a:solidFill>
                            <a:srgbClr val="002060"/>
                          </a:solidFill>
                        </a:rPr>
                        <a:t>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3285"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>
                          <a:solidFill>
                            <a:srgbClr val="002060"/>
                          </a:solidFill>
                        </a:rPr>
                        <a:t>ALL THREE (DMK)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 dirty="0">
                          <a:solidFill>
                            <a:srgbClr val="002060"/>
                          </a:solidFill>
                        </a:rPr>
                        <a:t>1200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2400" b="1" dirty="0">
                          <a:solidFill>
                            <a:srgbClr val="002060"/>
                          </a:solidFill>
                        </a:rPr>
                        <a:t>700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03748" y="1772816"/>
            <a:ext cx="4536504" cy="523220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FF"/>
                </a:solidFill>
                <a:cs typeface="Arial" pitchFamily="34" charset="0"/>
              </a:rPr>
              <a:t>FEE STRUCTURE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1561" y="764706"/>
          <a:ext cx="7920879" cy="244827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3483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22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402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96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dirty="0"/>
                        <a:t>CHOICE</a:t>
                      </a:r>
                      <a:endParaRPr lang="en-IN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dirty="0"/>
                        <a:t>OFFLINE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dirty="0"/>
                        <a:t>ONLINE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pPr algn="ctr" fontAlgn="t"/>
                      <a:endParaRPr lang="en-IN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/>
                        <a:t>NEET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/>
                        <a:t>MHT-CET/JEE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ANY ONE (D/M/K)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450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/>
                        <a:t>ANY TWO (DM/DK/MK)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450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9654"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ALL THREE (DMK)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1100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/>
                        <a:t>650</a:t>
                      </a:r>
                      <a:endParaRPr lang="en-IN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1620" y="116632"/>
            <a:ext cx="684076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FF"/>
                </a:solidFill>
                <a:cs typeface="Arial" pitchFamily="34" charset="0"/>
              </a:rPr>
              <a:t>EARLY BIRD CONCESSIONS   </a:t>
            </a:r>
            <a:r>
              <a:rPr lang="en-US" sz="2800" b="1" dirty="0" smtClean="0">
                <a:solidFill>
                  <a:srgbClr val="FFFFFF"/>
                </a:solidFill>
                <a:cs typeface="Arial" pitchFamily="34" charset="0"/>
              </a:rPr>
              <a:t>2</a:t>
            </a:r>
            <a:r>
              <a:rPr lang="en-US" sz="2800" b="1" baseline="30000" dirty="0" smtClean="0">
                <a:solidFill>
                  <a:srgbClr val="FFFFFF"/>
                </a:solidFill>
                <a:cs typeface="Arial" pitchFamily="34" charset="0"/>
              </a:rPr>
              <a:t>st</a:t>
            </a:r>
            <a:r>
              <a:rPr lang="en-US" sz="2800" b="1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cs typeface="Arial" pitchFamily="34" charset="0"/>
              </a:rPr>
              <a:t>Oct – 31</a:t>
            </a:r>
            <a:r>
              <a:rPr lang="en-US" sz="2800" b="1" baseline="30000" dirty="0">
                <a:solidFill>
                  <a:srgbClr val="FFFFFF"/>
                </a:solidFill>
                <a:cs typeface="Arial" pitchFamily="34" charset="0"/>
              </a:rPr>
              <a:t>st</a:t>
            </a:r>
            <a:r>
              <a:rPr lang="en-US" sz="2800" b="1" dirty="0">
                <a:solidFill>
                  <a:srgbClr val="FFFFFF"/>
                </a:solidFill>
                <a:cs typeface="Arial" pitchFamily="34" charset="0"/>
              </a:rPr>
              <a:t>  Dec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5556" y="3933056"/>
          <a:ext cx="7992888" cy="270892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2953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30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045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417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dirty="0"/>
                        <a:t>CHOICE</a:t>
                      </a:r>
                      <a:endParaRPr lang="en-IN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/>
                        <a:t>OFFLINE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dirty="0"/>
                        <a:t>ONLINE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1784">
                <a:tc>
                  <a:txBody>
                    <a:bodyPr/>
                    <a:lstStyle/>
                    <a:p>
                      <a:pPr algn="ctr" fontAlgn="t"/>
                      <a:endParaRPr lang="en-IN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NEET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MHT-CET/JEE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1784"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/>
                        <a:t>ANY ONE (D/M/K)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/>
                        <a:t>550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350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1784"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/>
                        <a:t>ANY TWO (DM/DK/MK)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/>
                        <a:t>1000</a:t>
                      </a:r>
                      <a:endParaRPr lang="en-IN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dirty="0"/>
                        <a:t>600</a:t>
                      </a:r>
                      <a:endParaRPr lang="en-IN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1784"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/>
                        <a:t>ALL THREE (DMK)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1300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N" sz="1800" b="1" dirty="0"/>
                        <a:t>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49642" y="3284984"/>
            <a:ext cx="6444716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cs typeface="Arial" pitchFamily="34" charset="0"/>
              </a:rPr>
              <a:t>WITH LATE FEES   1</a:t>
            </a:r>
            <a:r>
              <a:rPr lang="en-US" sz="2800" b="1" baseline="30000" dirty="0">
                <a:solidFill>
                  <a:schemeClr val="bg1"/>
                </a:solidFill>
                <a:cs typeface="Arial" pitchFamily="34" charset="0"/>
              </a:rPr>
              <a:t>st</a:t>
            </a:r>
            <a:r>
              <a:rPr lang="en-US" sz="2800" b="1" dirty="0">
                <a:solidFill>
                  <a:schemeClr val="bg1"/>
                </a:solidFill>
                <a:cs typeface="Arial" pitchFamily="34" charset="0"/>
              </a:rPr>
              <a:t>  March – 30</a:t>
            </a:r>
            <a:r>
              <a:rPr lang="en-US" sz="2800" b="1" baseline="30000" dirty="0">
                <a:solidFill>
                  <a:schemeClr val="bg1"/>
                </a:solidFill>
                <a:cs typeface="Arial" pitchFamily="34" charset="0"/>
              </a:rPr>
              <a:t>th</a:t>
            </a:r>
            <a:r>
              <a:rPr lang="en-US" sz="2800" b="1" dirty="0">
                <a:solidFill>
                  <a:schemeClr val="bg1"/>
                </a:solidFill>
                <a:cs typeface="Arial" pitchFamily="34" charset="0"/>
              </a:rPr>
              <a:t> April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1805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NEET RANKERS -2020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8" name="object 256"/>
          <p:cNvSpPr/>
          <p:nvPr/>
        </p:nvSpPr>
        <p:spPr>
          <a:xfrm>
            <a:off x="3492056" y="2924944"/>
            <a:ext cx="1584000" cy="115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257"/>
          <p:cNvSpPr/>
          <p:nvPr/>
        </p:nvSpPr>
        <p:spPr>
          <a:xfrm>
            <a:off x="1547664" y="701502"/>
            <a:ext cx="1584176" cy="12153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285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200"/>
          </a:p>
        </p:txBody>
      </p:sp>
      <p:sp>
        <p:nvSpPr>
          <p:cNvPr id="20" name="object 258"/>
          <p:cNvSpPr/>
          <p:nvPr/>
        </p:nvSpPr>
        <p:spPr>
          <a:xfrm>
            <a:off x="6372376" y="2924944"/>
            <a:ext cx="1584000" cy="115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59"/>
          <p:cNvSpPr/>
          <p:nvPr/>
        </p:nvSpPr>
        <p:spPr>
          <a:xfrm>
            <a:off x="467544" y="2924944"/>
            <a:ext cx="1584176" cy="115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277"/>
          <p:cNvSpPr/>
          <p:nvPr/>
        </p:nvSpPr>
        <p:spPr>
          <a:xfrm>
            <a:off x="7250377" y="6108649"/>
            <a:ext cx="219" cy="11484"/>
          </a:xfrm>
          <a:custGeom>
            <a:avLst/>
            <a:gdLst/>
            <a:ahLst/>
            <a:cxnLst/>
            <a:rect l="l" t="t" r="r" b="b"/>
            <a:pathLst>
              <a:path w="219" h="11484">
                <a:moveTo>
                  <a:pt x="0" y="2851"/>
                </a:moveTo>
                <a:lnTo>
                  <a:pt x="0" y="8633"/>
                </a:lnTo>
                <a:lnTo>
                  <a:pt x="219" y="11484"/>
                </a:lnTo>
                <a:lnTo>
                  <a:pt x="219" y="0"/>
                </a:lnTo>
                <a:lnTo>
                  <a:pt x="0" y="2851"/>
                </a:lnTo>
                <a:close/>
              </a:path>
            </a:pathLst>
          </a:custGeom>
          <a:solidFill>
            <a:srgbClr val="00AFE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54"/>
          <p:cNvSpPr txBox="1"/>
          <p:nvPr/>
        </p:nvSpPr>
        <p:spPr>
          <a:xfrm>
            <a:off x="4023537" y="1124744"/>
            <a:ext cx="434391" cy="170586"/>
          </a:xfrm>
          <a:prstGeom prst="rect">
            <a:avLst/>
          </a:prstGeom>
        </p:spPr>
        <p:txBody>
          <a:bodyPr wrap="square" lIns="0" tIns="7810" rIns="0" bIns="0" rtlCol="0">
            <a:noAutofit/>
          </a:bodyPr>
          <a:lstStyle/>
          <a:p>
            <a:pPr marL="12700">
              <a:lnSpc>
                <a:spcPts val="1230"/>
              </a:lnSpc>
            </a:pPr>
            <a:endParaRPr sz="1150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51920" y="620689"/>
            <a:ext cx="4140000" cy="2088000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SCORE: 705 / 720</a:t>
            </a:r>
          </a:p>
          <a:p>
            <a:r>
              <a:rPr lang="en-US" b="1" dirty="0">
                <a:solidFill>
                  <a:srgbClr val="FF0000"/>
                </a:solidFill>
              </a:rPr>
              <a:t>46</a:t>
            </a:r>
            <a:r>
              <a:rPr lang="en-US" b="1" baseline="30000" dirty="0">
                <a:solidFill>
                  <a:srgbClr val="FF0000"/>
                </a:solidFill>
              </a:rPr>
              <a:t>th</a:t>
            </a:r>
            <a:r>
              <a:rPr lang="en-US" b="1" dirty="0">
                <a:solidFill>
                  <a:srgbClr val="FF0000"/>
                </a:solidFill>
              </a:rPr>
              <a:t> in India</a:t>
            </a:r>
          </a:p>
          <a:p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b="1" baseline="30000" dirty="0">
                <a:solidFill>
                  <a:srgbClr val="FF0000"/>
                </a:solidFill>
              </a:rPr>
              <a:t>th</a:t>
            </a:r>
            <a:r>
              <a:rPr lang="en-US" b="1" dirty="0">
                <a:solidFill>
                  <a:srgbClr val="FF0000"/>
                </a:solidFill>
              </a:rPr>
              <a:t> in Maharashtra</a:t>
            </a:r>
          </a:p>
          <a:p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b="1" baseline="30000" dirty="0">
                <a:solidFill>
                  <a:srgbClr val="FF0000"/>
                </a:solidFill>
              </a:rPr>
              <a:t>th</a:t>
            </a:r>
            <a:r>
              <a:rPr lang="en-US" b="1" dirty="0">
                <a:solidFill>
                  <a:srgbClr val="FF0000"/>
                </a:solidFill>
              </a:rPr>
              <a:t> in DEEPER</a:t>
            </a:r>
          </a:p>
          <a:p>
            <a:r>
              <a:rPr lang="en-US" b="1" dirty="0">
                <a:solidFill>
                  <a:srgbClr val="FF0000"/>
                </a:solidFill>
              </a:rPr>
              <a:t>DEEPER EXAMS</a:t>
            </a:r>
          </a:p>
          <a:p>
            <a:r>
              <a:rPr lang="en-US" b="1" dirty="0">
                <a:solidFill>
                  <a:srgbClr val="FF0000"/>
                </a:solidFill>
              </a:rPr>
              <a:t>DCT:    641/750       (Rank 3)	MIRROR: NA</a:t>
            </a:r>
          </a:p>
          <a:p>
            <a:r>
              <a:rPr lang="en-US" b="1" dirty="0">
                <a:solidFill>
                  <a:srgbClr val="FF0000"/>
                </a:solidFill>
              </a:rPr>
              <a:t>KASAUTI: 696/750 (Rank 4)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043608" y="1980130"/>
            <a:ext cx="2664296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FF0000"/>
                </a:solidFill>
              </a:rPr>
              <a:t>Abhay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Chillarage</a:t>
            </a:r>
            <a:endParaRPr lang="en-US" sz="1600" b="1" dirty="0">
              <a:solidFill>
                <a:srgbClr val="FF0000"/>
              </a:solidFill>
            </a:endParaRPr>
          </a:p>
          <a:p>
            <a:pPr algn="ctr"/>
            <a:r>
              <a:rPr lang="en-US" sz="1600" b="1" dirty="0" err="1">
                <a:solidFill>
                  <a:srgbClr val="FF0000"/>
                </a:solidFill>
              </a:rPr>
              <a:t>Rajashree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Shahu</a:t>
            </a:r>
            <a:r>
              <a:rPr lang="en-US" sz="1600" b="1" dirty="0">
                <a:solidFill>
                  <a:srgbClr val="FF0000"/>
                </a:solidFill>
              </a:rPr>
              <a:t> College, </a:t>
            </a:r>
            <a:r>
              <a:rPr lang="en-US" sz="1600" b="1" dirty="0" err="1">
                <a:solidFill>
                  <a:srgbClr val="FF0000"/>
                </a:solidFill>
              </a:rPr>
              <a:t>Latur</a:t>
            </a:r>
            <a:endParaRPr lang="en-IN" sz="1600" b="1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79512" y="4149081"/>
            <a:ext cx="2304256" cy="2492990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Atharva</a:t>
            </a:r>
            <a:r>
              <a:rPr lang="en-US" sz="1400" b="1" dirty="0"/>
              <a:t> </a:t>
            </a:r>
            <a:r>
              <a:rPr lang="en-US" sz="1400" b="1" dirty="0" err="1"/>
              <a:t>Deo</a:t>
            </a:r>
            <a:endParaRPr lang="en-US" sz="1400" b="1" dirty="0"/>
          </a:p>
          <a:p>
            <a:pPr algn="ctr"/>
            <a:r>
              <a:rPr lang="en-US" sz="1400" b="1" dirty="0"/>
              <a:t>Adv. Ram Sharma College, </a:t>
            </a:r>
          </a:p>
          <a:p>
            <a:pPr algn="ctr"/>
            <a:r>
              <a:rPr lang="en-US" sz="1400" b="1" dirty="0" err="1"/>
              <a:t>Sadashiv</a:t>
            </a:r>
            <a:r>
              <a:rPr lang="en-US" sz="1400" b="1" dirty="0"/>
              <a:t> </a:t>
            </a:r>
            <a:r>
              <a:rPr lang="en-US" sz="1400" b="1" dirty="0" err="1"/>
              <a:t>Peth</a:t>
            </a:r>
            <a:r>
              <a:rPr lang="en-US" sz="1400" b="1" dirty="0"/>
              <a:t>, </a:t>
            </a:r>
            <a:r>
              <a:rPr lang="en-US" sz="1400" b="1" dirty="0" err="1"/>
              <a:t>Pune</a:t>
            </a:r>
            <a:endParaRPr lang="en-IN" sz="1400" b="1" dirty="0"/>
          </a:p>
          <a:p>
            <a:r>
              <a:rPr lang="en-US" sz="1400" b="1" dirty="0">
                <a:solidFill>
                  <a:srgbClr val="FF0000"/>
                </a:solidFill>
              </a:rPr>
              <a:t>SCORE: 700 / 720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73</a:t>
            </a:r>
            <a:r>
              <a:rPr lang="en-US" sz="1400" b="1" baseline="30000" dirty="0">
                <a:solidFill>
                  <a:srgbClr val="FF0000"/>
                </a:solidFill>
              </a:rPr>
              <a:t>rd</a:t>
            </a:r>
            <a:r>
              <a:rPr lang="en-US" sz="1400" b="1" dirty="0">
                <a:solidFill>
                  <a:srgbClr val="FF0000"/>
                </a:solidFill>
              </a:rPr>
              <a:t>  in India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DEEPER EXAMS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DCT:  677/750         (Rank 30)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MIRROR: 641/750  (Rank 23)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KASAUTI: 676/750 (Rank 19)</a:t>
            </a:r>
            <a:br>
              <a:rPr lang="en-US" sz="1400" b="1" dirty="0">
                <a:solidFill>
                  <a:srgbClr val="FF0000"/>
                </a:solidFill>
              </a:rPr>
            </a:br>
            <a:endParaRPr lang="en-US" sz="1400" b="1" dirty="0">
              <a:solidFill>
                <a:srgbClr val="FF0000"/>
              </a:solidFill>
            </a:endParaRPr>
          </a:p>
          <a:p>
            <a:endParaRPr lang="en-IN" sz="1400" b="1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03848" y="4149080"/>
            <a:ext cx="2304000" cy="2462213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Rahul</a:t>
            </a:r>
            <a:r>
              <a:rPr lang="en-US" sz="1400" b="1" dirty="0"/>
              <a:t> Kothari</a:t>
            </a:r>
          </a:p>
          <a:p>
            <a:pPr algn="ctr"/>
            <a:r>
              <a:rPr lang="en-US" sz="1400" b="1" dirty="0"/>
              <a:t>IES College, </a:t>
            </a:r>
          </a:p>
          <a:p>
            <a:pPr algn="ctr"/>
            <a:r>
              <a:rPr lang="en-US" sz="1400" b="1" dirty="0" err="1"/>
              <a:t>Bandra,Mumbai</a:t>
            </a:r>
            <a:endParaRPr lang="en-US" sz="1400" b="1" dirty="0"/>
          </a:p>
          <a:p>
            <a:r>
              <a:rPr lang="en-US" sz="1400" b="1" dirty="0">
                <a:solidFill>
                  <a:srgbClr val="FF0000"/>
                </a:solidFill>
              </a:rPr>
              <a:t>SCORE: 700 / 720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92</a:t>
            </a:r>
            <a:r>
              <a:rPr lang="en-US" sz="1400" b="1" baseline="30000" dirty="0">
                <a:solidFill>
                  <a:srgbClr val="FF0000"/>
                </a:solidFill>
              </a:rPr>
              <a:t>nd</a:t>
            </a:r>
            <a:r>
              <a:rPr lang="en-US" sz="1400" b="1" dirty="0">
                <a:solidFill>
                  <a:srgbClr val="FF0000"/>
                </a:solidFill>
              </a:rPr>
              <a:t>  in India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DEEPER EXAMS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DCT:  NA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MIRROR: 685/750  (Rank 1)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KASAUTI: 705/750 (Rank 2 )</a:t>
            </a:r>
            <a:br>
              <a:rPr lang="en-US" sz="1400" b="1" dirty="0">
                <a:solidFill>
                  <a:srgbClr val="FF0000"/>
                </a:solidFill>
              </a:rPr>
            </a:br>
            <a:endParaRPr lang="en-US" sz="1400" b="1" dirty="0">
              <a:solidFill>
                <a:srgbClr val="FF0000"/>
              </a:solidFill>
            </a:endParaRPr>
          </a:p>
          <a:p>
            <a:endParaRPr lang="en-IN" sz="1400" b="1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084168" y="4134953"/>
            <a:ext cx="2304000" cy="2462213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Jayatra</a:t>
            </a:r>
            <a:r>
              <a:rPr lang="en-US" sz="1400" b="1" dirty="0"/>
              <a:t> Shah</a:t>
            </a:r>
          </a:p>
          <a:p>
            <a:pPr algn="ctr"/>
            <a:r>
              <a:rPr lang="en-US" sz="1400" b="1" dirty="0" err="1"/>
              <a:t>Prakash</a:t>
            </a:r>
            <a:r>
              <a:rPr lang="en-US" sz="1400" b="1" dirty="0"/>
              <a:t> College, </a:t>
            </a:r>
          </a:p>
          <a:p>
            <a:pPr algn="ctr"/>
            <a:r>
              <a:rPr lang="en-US" sz="1400" b="1" dirty="0" err="1"/>
              <a:t>Kandivali</a:t>
            </a:r>
            <a:r>
              <a:rPr lang="en-US" sz="1400" b="1" dirty="0"/>
              <a:t>, Mumbai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SCORE: 700 / 720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110</a:t>
            </a:r>
            <a:r>
              <a:rPr lang="en-US" sz="1400" b="1" baseline="30000" dirty="0">
                <a:solidFill>
                  <a:srgbClr val="FF0000"/>
                </a:solidFill>
              </a:rPr>
              <a:t>th</a:t>
            </a:r>
            <a:r>
              <a:rPr lang="en-US" sz="1400" b="1" dirty="0">
                <a:solidFill>
                  <a:srgbClr val="FF0000"/>
                </a:solidFill>
              </a:rPr>
              <a:t>  in India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DEEPER EXAMS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DCT:  589/750         (Rank 23)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MIRROR: 634/750  (Rank 30)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KASAUTI: 672/750 (Rank 22)</a:t>
            </a:r>
            <a:br>
              <a:rPr lang="en-US" sz="1400" b="1" dirty="0">
                <a:solidFill>
                  <a:srgbClr val="FF0000"/>
                </a:solidFill>
              </a:rPr>
            </a:br>
            <a:endParaRPr lang="en-US" sz="1400" b="1" dirty="0">
              <a:solidFill>
                <a:srgbClr val="FF0000"/>
              </a:solidFill>
            </a:endParaRPr>
          </a:p>
          <a:p>
            <a:endParaRPr lang="en-IN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85" grpId="0" animBg="1"/>
      <p:bldP spid="86" grpId="0" animBg="1"/>
      <p:bldP spid="88" grpId="0" animBg="1"/>
      <p:bldP spid="89" grpId="0" animBg="1"/>
      <p:bldP spid="9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64096"/>
          </a:xfrm>
          <a:ln>
            <a:solidFill>
              <a:srgbClr val="C0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MHT- CET TOPPERS 2020 WITH 100 PERCENTILE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5495" y="980728"/>
            <a:ext cx="5328521" cy="432048"/>
          </a:xfrm>
          <a:custGeom>
            <a:avLst/>
            <a:gdLst>
              <a:gd name="connsiteX0" fmla="*/ 0 w 2156442"/>
              <a:gd name="connsiteY0" fmla="*/ 75163 h 751632"/>
              <a:gd name="connsiteX1" fmla="*/ 22015 w 2156442"/>
              <a:gd name="connsiteY1" fmla="*/ 22015 h 751632"/>
              <a:gd name="connsiteX2" fmla="*/ 75163 w 2156442"/>
              <a:gd name="connsiteY2" fmla="*/ 0 h 751632"/>
              <a:gd name="connsiteX3" fmla="*/ 2081279 w 2156442"/>
              <a:gd name="connsiteY3" fmla="*/ 0 h 751632"/>
              <a:gd name="connsiteX4" fmla="*/ 2134427 w 2156442"/>
              <a:gd name="connsiteY4" fmla="*/ 22015 h 751632"/>
              <a:gd name="connsiteX5" fmla="*/ 2156442 w 2156442"/>
              <a:gd name="connsiteY5" fmla="*/ 75163 h 751632"/>
              <a:gd name="connsiteX6" fmla="*/ 2156442 w 2156442"/>
              <a:gd name="connsiteY6" fmla="*/ 676469 h 751632"/>
              <a:gd name="connsiteX7" fmla="*/ 2134427 w 2156442"/>
              <a:gd name="connsiteY7" fmla="*/ 729617 h 751632"/>
              <a:gd name="connsiteX8" fmla="*/ 2081279 w 2156442"/>
              <a:gd name="connsiteY8" fmla="*/ 751632 h 751632"/>
              <a:gd name="connsiteX9" fmla="*/ 75163 w 2156442"/>
              <a:gd name="connsiteY9" fmla="*/ 751632 h 751632"/>
              <a:gd name="connsiteX10" fmla="*/ 22015 w 2156442"/>
              <a:gd name="connsiteY10" fmla="*/ 729617 h 751632"/>
              <a:gd name="connsiteX11" fmla="*/ 0 w 2156442"/>
              <a:gd name="connsiteY11" fmla="*/ 676469 h 751632"/>
              <a:gd name="connsiteX12" fmla="*/ 0 w 2156442"/>
              <a:gd name="connsiteY12" fmla="*/ 75163 h 75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751632">
                <a:moveTo>
                  <a:pt x="0" y="75163"/>
                </a:moveTo>
                <a:cubicBezTo>
                  <a:pt x="0" y="55229"/>
                  <a:pt x="7919" y="36111"/>
                  <a:pt x="22015" y="22015"/>
                </a:cubicBezTo>
                <a:cubicBezTo>
                  <a:pt x="36111" y="7919"/>
                  <a:pt x="55229" y="0"/>
                  <a:pt x="75163" y="0"/>
                </a:cubicBezTo>
                <a:lnTo>
                  <a:pt x="2081279" y="0"/>
                </a:lnTo>
                <a:cubicBezTo>
                  <a:pt x="2101213" y="0"/>
                  <a:pt x="2120331" y="7919"/>
                  <a:pt x="2134427" y="22015"/>
                </a:cubicBezTo>
                <a:cubicBezTo>
                  <a:pt x="2148523" y="36111"/>
                  <a:pt x="2156442" y="55229"/>
                  <a:pt x="2156442" y="75163"/>
                </a:cubicBezTo>
                <a:lnTo>
                  <a:pt x="2156442" y="676469"/>
                </a:lnTo>
                <a:cubicBezTo>
                  <a:pt x="2156442" y="696403"/>
                  <a:pt x="2148523" y="715521"/>
                  <a:pt x="2134427" y="729617"/>
                </a:cubicBezTo>
                <a:cubicBezTo>
                  <a:pt x="2120331" y="743713"/>
                  <a:pt x="2101213" y="751632"/>
                  <a:pt x="2081279" y="751632"/>
                </a:cubicBezTo>
                <a:lnTo>
                  <a:pt x="75163" y="751632"/>
                </a:lnTo>
                <a:cubicBezTo>
                  <a:pt x="55229" y="751632"/>
                  <a:pt x="36111" y="743713"/>
                  <a:pt x="22015" y="729617"/>
                </a:cubicBezTo>
                <a:cubicBezTo>
                  <a:pt x="7919" y="715521"/>
                  <a:pt x="0" y="696403"/>
                  <a:pt x="0" y="676469"/>
                </a:cubicBezTo>
                <a:lnTo>
                  <a:pt x="0" y="751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455" tIns="113455" rIns="113455" bIns="11345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kern="1200" dirty="0">
                <a:solidFill>
                  <a:srgbClr val="FF0000"/>
                </a:solidFill>
              </a:rPr>
              <a:t>NAME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6692388" y="980728"/>
            <a:ext cx="2272100" cy="432048"/>
          </a:xfrm>
          <a:custGeom>
            <a:avLst/>
            <a:gdLst>
              <a:gd name="connsiteX0" fmla="*/ 0 w 2156442"/>
              <a:gd name="connsiteY0" fmla="*/ 75163 h 751632"/>
              <a:gd name="connsiteX1" fmla="*/ 22015 w 2156442"/>
              <a:gd name="connsiteY1" fmla="*/ 22015 h 751632"/>
              <a:gd name="connsiteX2" fmla="*/ 75163 w 2156442"/>
              <a:gd name="connsiteY2" fmla="*/ 0 h 751632"/>
              <a:gd name="connsiteX3" fmla="*/ 2081279 w 2156442"/>
              <a:gd name="connsiteY3" fmla="*/ 0 h 751632"/>
              <a:gd name="connsiteX4" fmla="*/ 2134427 w 2156442"/>
              <a:gd name="connsiteY4" fmla="*/ 22015 h 751632"/>
              <a:gd name="connsiteX5" fmla="*/ 2156442 w 2156442"/>
              <a:gd name="connsiteY5" fmla="*/ 75163 h 751632"/>
              <a:gd name="connsiteX6" fmla="*/ 2156442 w 2156442"/>
              <a:gd name="connsiteY6" fmla="*/ 676469 h 751632"/>
              <a:gd name="connsiteX7" fmla="*/ 2134427 w 2156442"/>
              <a:gd name="connsiteY7" fmla="*/ 729617 h 751632"/>
              <a:gd name="connsiteX8" fmla="*/ 2081279 w 2156442"/>
              <a:gd name="connsiteY8" fmla="*/ 751632 h 751632"/>
              <a:gd name="connsiteX9" fmla="*/ 75163 w 2156442"/>
              <a:gd name="connsiteY9" fmla="*/ 751632 h 751632"/>
              <a:gd name="connsiteX10" fmla="*/ 22015 w 2156442"/>
              <a:gd name="connsiteY10" fmla="*/ 729617 h 751632"/>
              <a:gd name="connsiteX11" fmla="*/ 0 w 2156442"/>
              <a:gd name="connsiteY11" fmla="*/ 676469 h 751632"/>
              <a:gd name="connsiteX12" fmla="*/ 0 w 2156442"/>
              <a:gd name="connsiteY12" fmla="*/ 75163 h 75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751632">
                <a:moveTo>
                  <a:pt x="0" y="75163"/>
                </a:moveTo>
                <a:cubicBezTo>
                  <a:pt x="0" y="55229"/>
                  <a:pt x="7919" y="36111"/>
                  <a:pt x="22015" y="22015"/>
                </a:cubicBezTo>
                <a:cubicBezTo>
                  <a:pt x="36111" y="7919"/>
                  <a:pt x="55229" y="0"/>
                  <a:pt x="75163" y="0"/>
                </a:cubicBezTo>
                <a:lnTo>
                  <a:pt x="2081279" y="0"/>
                </a:lnTo>
                <a:cubicBezTo>
                  <a:pt x="2101213" y="0"/>
                  <a:pt x="2120331" y="7919"/>
                  <a:pt x="2134427" y="22015"/>
                </a:cubicBezTo>
                <a:cubicBezTo>
                  <a:pt x="2148523" y="36111"/>
                  <a:pt x="2156442" y="55229"/>
                  <a:pt x="2156442" y="75163"/>
                </a:cubicBezTo>
                <a:lnTo>
                  <a:pt x="2156442" y="676469"/>
                </a:lnTo>
                <a:cubicBezTo>
                  <a:pt x="2156442" y="696403"/>
                  <a:pt x="2148523" y="715521"/>
                  <a:pt x="2134427" y="729617"/>
                </a:cubicBezTo>
                <a:cubicBezTo>
                  <a:pt x="2120331" y="743713"/>
                  <a:pt x="2101213" y="751632"/>
                  <a:pt x="2081279" y="751632"/>
                </a:cubicBezTo>
                <a:lnTo>
                  <a:pt x="75163" y="751632"/>
                </a:lnTo>
                <a:cubicBezTo>
                  <a:pt x="55229" y="751632"/>
                  <a:pt x="36111" y="743713"/>
                  <a:pt x="22015" y="729617"/>
                </a:cubicBezTo>
                <a:cubicBezTo>
                  <a:pt x="7919" y="715521"/>
                  <a:pt x="0" y="696403"/>
                  <a:pt x="0" y="676469"/>
                </a:cubicBezTo>
                <a:lnTo>
                  <a:pt x="0" y="75163"/>
                </a:lnTo>
                <a:close/>
              </a:path>
            </a:pathLst>
          </a:custGeo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455" tIns="113455" rIns="113455" bIns="11345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kern="1200" dirty="0">
                <a:solidFill>
                  <a:srgbClr val="FF0000"/>
                </a:solidFill>
              </a:rPr>
              <a:t>STATE RANK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770008" y="1089147"/>
            <a:ext cx="670175" cy="312980"/>
          </a:xfrm>
          <a:custGeom>
            <a:avLst/>
            <a:gdLst>
              <a:gd name="connsiteX0" fmla="*/ 0 w 457165"/>
              <a:gd name="connsiteY0" fmla="*/ 106959 h 534797"/>
              <a:gd name="connsiteX1" fmla="*/ 228583 w 457165"/>
              <a:gd name="connsiteY1" fmla="*/ 106959 h 534797"/>
              <a:gd name="connsiteX2" fmla="*/ 228583 w 457165"/>
              <a:gd name="connsiteY2" fmla="*/ 0 h 534797"/>
              <a:gd name="connsiteX3" fmla="*/ 457165 w 457165"/>
              <a:gd name="connsiteY3" fmla="*/ 267399 h 534797"/>
              <a:gd name="connsiteX4" fmla="*/ 228583 w 457165"/>
              <a:gd name="connsiteY4" fmla="*/ 534797 h 534797"/>
              <a:gd name="connsiteX5" fmla="*/ 228583 w 457165"/>
              <a:gd name="connsiteY5" fmla="*/ 427838 h 534797"/>
              <a:gd name="connsiteX6" fmla="*/ 0 w 457165"/>
              <a:gd name="connsiteY6" fmla="*/ 427838 h 534797"/>
              <a:gd name="connsiteX7" fmla="*/ 0 w 457165"/>
              <a:gd name="connsiteY7" fmla="*/ 106959 h 534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65" h="534797">
                <a:moveTo>
                  <a:pt x="0" y="106959"/>
                </a:moveTo>
                <a:lnTo>
                  <a:pt x="228583" y="106959"/>
                </a:lnTo>
                <a:lnTo>
                  <a:pt x="228583" y="0"/>
                </a:lnTo>
                <a:lnTo>
                  <a:pt x="457165" y="267399"/>
                </a:lnTo>
                <a:lnTo>
                  <a:pt x="228583" y="534797"/>
                </a:lnTo>
                <a:lnTo>
                  <a:pt x="228583" y="427838"/>
                </a:lnTo>
                <a:lnTo>
                  <a:pt x="0" y="427838"/>
                </a:lnTo>
                <a:lnTo>
                  <a:pt x="0" y="106959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959" rIns="137149" bIns="106959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IN" sz="1050" b="1" kern="1200"/>
          </a:p>
        </p:txBody>
      </p:sp>
      <p:sp>
        <p:nvSpPr>
          <p:cNvPr id="8" name="Freeform 7"/>
          <p:cNvSpPr/>
          <p:nvPr/>
        </p:nvSpPr>
        <p:spPr>
          <a:xfrm>
            <a:off x="72080" y="1484785"/>
            <a:ext cx="5364016" cy="576063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kern="1200" dirty="0" err="1">
                <a:solidFill>
                  <a:srgbClr val="FF0000"/>
                </a:solidFill>
              </a:rPr>
              <a:t>Saurabh</a:t>
            </a:r>
            <a:r>
              <a:rPr lang="en-US" sz="2800" b="1" kern="1200" dirty="0">
                <a:solidFill>
                  <a:srgbClr val="FF0000"/>
                </a:solidFill>
              </a:rPr>
              <a:t> Jog (</a:t>
            </a:r>
            <a:r>
              <a:rPr lang="en-US" sz="2800" b="1" kern="1200" dirty="0" err="1">
                <a:solidFill>
                  <a:srgbClr val="FF0000"/>
                </a:solidFill>
              </a:rPr>
              <a:t>Pune</a:t>
            </a:r>
            <a:r>
              <a:rPr lang="en-US" sz="2800" b="1" kern="1200" dirty="0">
                <a:solidFill>
                  <a:srgbClr val="FF0000"/>
                </a:solidFill>
              </a:rPr>
              <a:t>) 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6692388" y="1546346"/>
            <a:ext cx="2272100" cy="586510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kern="1200" dirty="0">
                <a:solidFill>
                  <a:srgbClr val="FF0000"/>
                </a:solidFill>
              </a:rPr>
              <a:t>2 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770008" y="1628800"/>
            <a:ext cx="670175" cy="376954"/>
          </a:xfrm>
          <a:custGeom>
            <a:avLst/>
            <a:gdLst>
              <a:gd name="connsiteX0" fmla="*/ 0 w 457165"/>
              <a:gd name="connsiteY0" fmla="*/ 106959 h 534797"/>
              <a:gd name="connsiteX1" fmla="*/ 228583 w 457165"/>
              <a:gd name="connsiteY1" fmla="*/ 106959 h 534797"/>
              <a:gd name="connsiteX2" fmla="*/ 228583 w 457165"/>
              <a:gd name="connsiteY2" fmla="*/ 0 h 534797"/>
              <a:gd name="connsiteX3" fmla="*/ 457165 w 457165"/>
              <a:gd name="connsiteY3" fmla="*/ 267399 h 534797"/>
              <a:gd name="connsiteX4" fmla="*/ 228583 w 457165"/>
              <a:gd name="connsiteY4" fmla="*/ 534797 h 534797"/>
              <a:gd name="connsiteX5" fmla="*/ 228583 w 457165"/>
              <a:gd name="connsiteY5" fmla="*/ 427838 h 534797"/>
              <a:gd name="connsiteX6" fmla="*/ 0 w 457165"/>
              <a:gd name="connsiteY6" fmla="*/ 427838 h 534797"/>
              <a:gd name="connsiteX7" fmla="*/ 0 w 457165"/>
              <a:gd name="connsiteY7" fmla="*/ 106959 h 534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65" h="534797">
                <a:moveTo>
                  <a:pt x="0" y="106959"/>
                </a:moveTo>
                <a:lnTo>
                  <a:pt x="228583" y="106959"/>
                </a:lnTo>
                <a:lnTo>
                  <a:pt x="228583" y="0"/>
                </a:lnTo>
                <a:lnTo>
                  <a:pt x="457165" y="267399"/>
                </a:lnTo>
                <a:lnTo>
                  <a:pt x="228583" y="534797"/>
                </a:lnTo>
                <a:lnTo>
                  <a:pt x="228583" y="427838"/>
                </a:lnTo>
                <a:lnTo>
                  <a:pt x="0" y="427838"/>
                </a:lnTo>
                <a:lnTo>
                  <a:pt x="0" y="106959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959" rIns="137149" bIns="106959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IN" sz="1000" kern="1200"/>
          </a:p>
        </p:txBody>
      </p:sp>
      <p:sp>
        <p:nvSpPr>
          <p:cNvPr id="29" name="Freeform 28"/>
          <p:cNvSpPr/>
          <p:nvPr/>
        </p:nvSpPr>
        <p:spPr>
          <a:xfrm>
            <a:off x="6694607" y="2980644"/>
            <a:ext cx="2269881" cy="520363"/>
          </a:xfrm>
          <a:custGeom>
            <a:avLst/>
            <a:gdLst>
              <a:gd name="connsiteX0" fmla="*/ 0 w 2154336"/>
              <a:gd name="connsiteY0" fmla="*/ 75164 h 751636"/>
              <a:gd name="connsiteX1" fmla="*/ 22015 w 2154336"/>
              <a:gd name="connsiteY1" fmla="*/ 22015 h 751636"/>
              <a:gd name="connsiteX2" fmla="*/ 75164 w 2154336"/>
              <a:gd name="connsiteY2" fmla="*/ 0 h 751636"/>
              <a:gd name="connsiteX3" fmla="*/ 2079172 w 2154336"/>
              <a:gd name="connsiteY3" fmla="*/ 0 h 751636"/>
              <a:gd name="connsiteX4" fmla="*/ 2132321 w 2154336"/>
              <a:gd name="connsiteY4" fmla="*/ 22015 h 751636"/>
              <a:gd name="connsiteX5" fmla="*/ 2154336 w 2154336"/>
              <a:gd name="connsiteY5" fmla="*/ 75164 h 751636"/>
              <a:gd name="connsiteX6" fmla="*/ 2154336 w 2154336"/>
              <a:gd name="connsiteY6" fmla="*/ 676472 h 751636"/>
              <a:gd name="connsiteX7" fmla="*/ 2132321 w 2154336"/>
              <a:gd name="connsiteY7" fmla="*/ 729621 h 751636"/>
              <a:gd name="connsiteX8" fmla="*/ 2079172 w 2154336"/>
              <a:gd name="connsiteY8" fmla="*/ 751636 h 751636"/>
              <a:gd name="connsiteX9" fmla="*/ 75164 w 2154336"/>
              <a:gd name="connsiteY9" fmla="*/ 751636 h 751636"/>
              <a:gd name="connsiteX10" fmla="*/ 22015 w 2154336"/>
              <a:gd name="connsiteY10" fmla="*/ 729621 h 751636"/>
              <a:gd name="connsiteX11" fmla="*/ 0 w 2154336"/>
              <a:gd name="connsiteY11" fmla="*/ 676472 h 751636"/>
              <a:gd name="connsiteX12" fmla="*/ 0 w 2154336"/>
              <a:gd name="connsiteY12" fmla="*/ 75164 h 75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4336" h="751636">
                <a:moveTo>
                  <a:pt x="0" y="75164"/>
                </a:moveTo>
                <a:cubicBezTo>
                  <a:pt x="0" y="55229"/>
                  <a:pt x="7919" y="36111"/>
                  <a:pt x="22015" y="22015"/>
                </a:cubicBezTo>
                <a:cubicBezTo>
                  <a:pt x="36111" y="7919"/>
                  <a:pt x="55229" y="0"/>
                  <a:pt x="75164" y="0"/>
                </a:cubicBezTo>
                <a:lnTo>
                  <a:pt x="2079172" y="0"/>
                </a:lnTo>
                <a:cubicBezTo>
                  <a:pt x="2099107" y="0"/>
                  <a:pt x="2118225" y="7919"/>
                  <a:pt x="2132321" y="22015"/>
                </a:cubicBezTo>
                <a:cubicBezTo>
                  <a:pt x="2146417" y="36111"/>
                  <a:pt x="2154336" y="55229"/>
                  <a:pt x="2154336" y="75164"/>
                </a:cubicBezTo>
                <a:lnTo>
                  <a:pt x="2154336" y="676472"/>
                </a:lnTo>
                <a:cubicBezTo>
                  <a:pt x="2154336" y="696407"/>
                  <a:pt x="2146417" y="715525"/>
                  <a:pt x="2132321" y="729621"/>
                </a:cubicBezTo>
                <a:cubicBezTo>
                  <a:pt x="2118225" y="743717"/>
                  <a:pt x="2099107" y="751636"/>
                  <a:pt x="2079172" y="751636"/>
                </a:cubicBezTo>
                <a:lnTo>
                  <a:pt x="75164" y="751636"/>
                </a:lnTo>
                <a:cubicBezTo>
                  <a:pt x="55229" y="751636"/>
                  <a:pt x="36111" y="743717"/>
                  <a:pt x="22015" y="729621"/>
                </a:cubicBezTo>
                <a:cubicBezTo>
                  <a:pt x="7919" y="715525"/>
                  <a:pt x="0" y="696407"/>
                  <a:pt x="0" y="676472"/>
                </a:cubicBezTo>
                <a:lnTo>
                  <a:pt x="0" y="75164"/>
                </a:lnTo>
                <a:close/>
              </a:path>
            </a:pathLst>
          </a:custGeo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455" tIns="113455" rIns="113455" bIns="11345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kern="1200" dirty="0">
                <a:solidFill>
                  <a:srgbClr val="FF0000"/>
                </a:solidFill>
              </a:rPr>
              <a:t>5 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5840995" y="3052413"/>
            <a:ext cx="678235" cy="376586"/>
          </a:xfrm>
          <a:custGeom>
            <a:avLst/>
            <a:gdLst>
              <a:gd name="connsiteX0" fmla="*/ 0 w 462663"/>
              <a:gd name="connsiteY0" fmla="*/ 106855 h 534275"/>
              <a:gd name="connsiteX1" fmla="*/ 231332 w 462663"/>
              <a:gd name="connsiteY1" fmla="*/ 106855 h 534275"/>
              <a:gd name="connsiteX2" fmla="*/ 231332 w 462663"/>
              <a:gd name="connsiteY2" fmla="*/ 0 h 534275"/>
              <a:gd name="connsiteX3" fmla="*/ 462663 w 462663"/>
              <a:gd name="connsiteY3" fmla="*/ 267138 h 534275"/>
              <a:gd name="connsiteX4" fmla="*/ 231332 w 462663"/>
              <a:gd name="connsiteY4" fmla="*/ 534275 h 534275"/>
              <a:gd name="connsiteX5" fmla="*/ 231332 w 462663"/>
              <a:gd name="connsiteY5" fmla="*/ 427420 h 534275"/>
              <a:gd name="connsiteX6" fmla="*/ 0 w 462663"/>
              <a:gd name="connsiteY6" fmla="*/ 427420 h 534275"/>
              <a:gd name="connsiteX7" fmla="*/ 0 w 462663"/>
              <a:gd name="connsiteY7" fmla="*/ 106855 h 53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2663" h="534275">
                <a:moveTo>
                  <a:pt x="0" y="106855"/>
                </a:moveTo>
                <a:lnTo>
                  <a:pt x="231332" y="106855"/>
                </a:lnTo>
                <a:lnTo>
                  <a:pt x="231332" y="0"/>
                </a:lnTo>
                <a:lnTo>
                  <a:pt x="462663" y="267138"/>
                </a:lnTo>
                <a:lnTo>
                  <a:pt x="231332" y="534275"/>
                </a:lnTo>
                <a:lnTo>
                  <a:pt x="231332" y="427420"/>
                </a:lnTo>
                <a:lnTo>
                  <a:pt x="0" y="427420"/>
                </a:lnTo>
                <a:lnTo>
                  <a:pt x="0" y="106855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855" rIns="138799" bIns="106855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IN" sz="1600" kern="1200"/>
          </a:p>
        </p:txBody>
      </p:sp>
      <p:sp>
        <p:nvSpPr>
          <p:cNvPr id="23" name="Freeform 22"/>
          <p:cNvSpPr/>
          <p:nvPr/>
        </p:nvSpPr>
        <p:spPr>
          <a:xfrm>
            <a:off x="6732240" y="3789096"/>
            <a:ext cx="2269881" cy="504000"/>
          </a:xfrm>
          <a:custGeom>
            <a:avLst/>
            <a:gdLst>
              <a:gd name="connsiteX0" fmla="*/ 0 w 2154336"/>
              <a:gd name="connsiteY0" fmla="*/ 83847 h 838467"/>
              <a:gd name="connsiteX1" fmla="*/ 24558 w 2154336"/>
              <a:gd name="connsiteY1" fmla="*/ 24558 h 838467"/>
              <a:gd name="connsiteX2" fmla="*/ 83847 w 2154336"/>
              <a:gd name="connsiteY2" fmla="*/ 0 h 838467"/>
              <a:gd name="connsiteX3" fmla="*/ 2070489 w 2154336"/>
              <a:gd name="connsiteY3" fmla="*/ 0 h 838467"/>
              <a:gd name="connsiteX4" fmla="*/ 2129778 w 2154336"/>
              <a:gd name="connsiteY4" fmla="*/ 24558 h 838467"/>
              <a:gd name="connsiteX5" fmla="*/ 2154336 w 2154336"/>
              <a:gd name="connsiteY5" fmla="*/ 83847 h 838467"/>
              <a:gd name="connsiteX6" fmla="*/ 2154336 w 2154336"/>
              <a:gd name="connsiteY6" fmla="*/ 754620 h 838467"/>
              <a:gd name="connsiteX7" fmla="*/ 2129778 w 2154336"/>
              <a:gd name="connsiteY7" fmla="*/ 813909 h 838467"/>
              <a:gd name="connsiteX8" fmla="*/ 2070489 w 2154336"/>
              <a:gd name="connsiteY8" fmla="*/ 838467 h 838467"/>
              <a:gd name="connsiteX9" fmla="*/ 83847 w 2154336"/>
              <a:gd name="connsiteY9" fmla="*/ 838467 h 838467"/>
              <a:gd name="connsiteX10" fmla="*/ 24558 w 2154336"/>
              <a:gd name="connsiteY10" fmla="*/ 813909 h 838467"/>
              <a:gd name="connsiteX11" fmla="*/ 0 w 2154336"/>
              <a:gd name="connsiteY11" fmla="*/ 754620 h 838467"/>
              <a:gd name="connsiteX12" fmla="*/ 0 w 2154336"/>
              <a:gd name="connsiteY12" fmla="*/ 83847 h 83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4336" h="838467">
                <a:moveTo>
                  <a:pt x="0" y="83847"/>
                </a:moveTo>
                <a:cubicBezTo>
                  <a:pt x="0" y="61609"/>
                  <a:pt x="8834" y="40283"/>
                  <a:pt x="24558" y="24558"/>
                </a:cubicBezTo>
                <a:cubicBezTo>
                  <a:pt x="40282" y="8834"/>
                  <a:pt x="61609" y="0"/>
                  <a:pt x="83847" y="0"/>
                </a:cubicBezTo>
                <a:lnTo>
                  <a:pt x="2070489" y="0"/>
                </a:lnTo>
                <a:cubicBezTo>
                  <a:pt x="2092727" y="0"/>
                  <a:pt x="2114053" y="8834"/>
                  <a:pt x="2129778" y="24558"/>
                </a:cubicBezTo>
                <a:cubicBezTo>
                  <a:pt x="2145502" y="40282"/>
                  <a:pt x="2154336" y="61609"/>
                  <a:pt x="2154336" y="83847"/>
                </a:cubicBezTo>
                <a:lnTo>
                  <a:pt x="2154336" y="754620"/>
                </a:lnTo>
                <a:cubicBezTo>
                  <a:pt x="2154336" y="776858"/>
                  <a:pt x="2145502" y="798184"/>
                  <a:pt x="2129778" y="813909"/>
                </a:cubicBezTo>
                <a:cubicBezTo>
                  <a:pt x="2114054" y="829633"/>
                  <a:pt x="2092727" y="838467"/>
                  <a:pt x="2070489" y="838467"/>
                </a:cubicBezTo>
                <a:lnTo>
                  <a:pt x="83847" y="838467"/>
                </a:lnTo>
                <a:cubicBezTo>
                  <a:pt x="61609" y="838467"/>
                  <a:pt x="40283" y="829633"/>
                  <a:pt x="24558" y="813909"/>
                </a:cubicBezTo>
                <a:cubicBezTo>
                  <a:pt x="8834" y="798185"/>
                  <a:pt x="0" y="776858"/>
                  <a:pt x="0" y="754620"/>
                </a:cubicBezTo>
                <a:lnTo>
                  <a:pt x="0" y="83847"/>
                </a:lnTo>
                <a:close/>
              </a:path>
            </a:pathLst>
          </a:custGeo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5998" tIns="115998" rIns="115998" bIns="11599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>
                <a:solidFill>
                  <a:srgbClr val="FF0000"/>
                </a:solidFill>
              </a:rPr>
              <a:t>12 </a:t>
            </a:r>
            <a:r>
              <a:rPr lang="en-US" sz="2800" b="1" kern="1200" dirty="0">
                <a:solidFill>
                  <a:srgbClr val="FF0000"/>
                </a:solidFill>
              </a:rPr>
              <a:t> 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5840961" y="3916510"/>
            <a:ext cx="669522" cy="376586"/>
          </a:xfrm>
          <a:custGeom>
            <a:avLst/>
            <a:gdLst>
              <a:gd name="connsiteX0" fmla="*/ 0 w 456719"/>
              <a:gd name="connsiteY0" fmla="*/ 106855 h 534275"/>
              <a:gd name="connsiteX1" fmla="*/ 228360 w 456719"/>
              <a:gd name="connsiteY1" fmla="*/ 106855 h 534275"/>
              <a:gd name="connsiteX2" fmla="*/ 228360 w 456719"/>
              <a:gd name="connsiteY2" fmla="*/ 0 h 534275"/>
              <a:gd name="connsiteX3" fmla="*/ 456719 w 456719"/>
              <a:gd name="connsiteY3" fmla="*/ 267138 h 534275"/>
              <a:gd name="connsiteX4" fmla="*/ 228360 w 456719"/>
              <a:gd name="connsiteY4" fmla="*/ 534275 h 534275"/>
              <a:gd name="connsiteX5" fmla="*/ 228360 w 456719"/>
              <a:gd name="connsiteY5" fmla="*/ 427420 h 534275"/>
              <a:gd name="connsiteX6" fmla="*/ 0 w 456719"/>
              <a:gd name="connsiteY6" fmla="*/ 427420 h 534275"/>
              <a:gd name="connsiteX7" fmla="*/ 0 w 456719"/>
              <a:gd name="connsiteY7" fmla="*/ 106855 h 53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6719" h="534275">
                <a:moveTo>
                  <a:pt x="0" y="106855"/>
                </a:moveTo>
                <a:lnTo>
                  <a:pt x="228360" y="106855"/>
                </a:lnTo>
                <a:lnTo>
                  <a:pt x="228360" y="0"/>
                </a:lnTo>
                <a:lnTo>
                  <a:pt x="456719" y="267138"/>
                </a:lnTo>
                <a:lnTo>
                  <a:pt x="228360" y="534275"/>
                </a:lnTo>
                <a:lnTo>
                  <a:pt x="228360" y="427420"/>
                </a:lnTo>
                <a:lnTo>
                  <a:pt x="0" y="427420"/>
                </a:lnTo>
                <a:lnTo>
                  <a:pt x="0" y="106855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855" rIns="137016" bIns="106855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IN" sz="1600" kern="1200"/>
          </a:p>
        </p:txBody>
      </p:sp>
      <p:sp>
        <p:nvSpPr>
          <p:cNvPr id="19" name="Freeform 18"/>
          <p:cNvSpPr/>
          <p:nvPr/>
        </p:nvSpPr>
        <p:spPr>
          <a:xfrm>
            <a:off x="6695922" y="2276927"/>
            <a:ext cx="2268000" cy="504000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>
                <a:solidFill>
                  <a:srgbClr val="FF0000"/>
                </a:solidFill>
              </a:rPr>
              <a:t>3  </a:t>
            </a:r>
            <a:r>
              <a:rPr lang="en-US" sz="2800" b="1" kern="1200" dirty="0">
                <a:solidFill>
                  <a:srgbClr val="FF0000"/>
                </a:solidFill>
              </a:rPr>
              <a:t> 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6768496" y="5373272"/>
            <a:ext cx="2268000" cy="504000"/>
          </a:xfrm>
          <a:custGeom>
            <a:avLst/>
            <a:gdLst>
              <a:gd name="connsiteX0" fmla="*/ 0 w 2154336"/>
              <a:gd name="connsiteY0" fmla="*/ 75164 h 751636"/>
              <a:gd name="connsiteX1" fmla="*/ 22015 w 2154336"/>
              <a:gd name="connsiteY1" fmla="*/ 22015 h 751636"/>
              <a:gd name="connsiteX2" fmla="*/ 75164 w 2154336"/>
              <a:gd name="connsiteY2" fmla="*/ 0 h 751636"/>
              <a:gd name="connsiteX3" fmla="*/ 2079172 w 2154336"/>
              <a:gd name="connsiteY3" fmla="*/ 0 h 751636"/>
              <a:gd name="connsiteX4" fmla="*/ 2132321 w 2154336"/>
              <a:gd name="connsiteY4" fmla="*/ 22015 h 751636"/>
              <a:gd name="connsiteX5" fmla="*/ 2154336 w 2154336"/>
              <a:gd name="connsiteY5" fmla="*/ 75164 h 751636"/>
              <a:gd name="connsiteX6" fmla="*/ 2154336 w 2154336"/>
              <a:gd name="connsiteY6" fmla="*/ 676472 h 751636"/>
              <a:gd name="connsiteX7" fmla="*/ 2132321 w 2154336"/>
              <a:gd name="connsiteY7" fmla="*/ 729621 h 751636"/>
              <a:gd name="connsiteX8" fmla="*/ 2079172 w 2154336"/>
              <a:gd name="connsiteY8" fmla="*/ 751636 h 751636"/>
              <a:gd name="connsiteX9" fmla="*/ 75164 w 2154336"/>
              <a:gd name="connsiteY9" fmla="*/ 751636 h 751636"/>
              <a:gd name="connsiteX10" fmla="*/ 22015 w 2154336"/>
              <a:gd name="connsiteY10" fmla="*/ 729621 h 751636"/>
              <a:gd name="connsiteX11" fmla="*/ 0 w 2154336"/>
              <a:gd name="connsiteY11" fmla="*/ 676472 h 751636"/>
              <a:gd name="connsiteX12" fmla="*/ 0 w 2154336"/>
              <a:gd name="connsiteY12" fmla="*/ 75164 h 751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4336" h="751636">
                <a:moveTo>
                  <a:pt x="0" y="75164"/>
                </a:moveTo>
                <a:cubicBezTo>
                  <a:pt x="0" y="55229"/>
                  <a:pt x="7919" y="36111"/>
                  <a:pt x="22015" y="22015"/>
                </a:cubicBezTo>
                <a:cubicBezTo>
                  <a:pt x="36111" y="7919"/>
                  <a:pt x="55229" y="0"/>
                  <a:pt x="75164" y="0"/>
                </a:cubicBezTo>
                <a:lnTo>
                  <a:pt x="2079172" y="0"/>
                </a:lnTo>
                <a:cubicBezTo>
                  <a:pt x="2099107" y="0"/>
                  <a:pt x="2118225" y="7919"/>
                  <a:pt x="2132321" y="22015"/>
                </a:cubicBezTo>
                <a:cubicBezTo>
                  <a:pt x="2146417" y="36111"/>
                  <a:pt x="2154336" y="55229"/>
                  <a:pt x="2154336" y="75164"/>
                </a:cubicBezTo>
                <a:lnTo>
                  <a:pt x="2154336" y="676472"/>
                </a:lnTo>
                <a:cubicBezTo>
                  <a:pt x="2154336" y="696407"/>
                  <a:pt x="2146417" y="715525"/>
                  <a:pt x="2132321" y="729621"/>
                </a:cubicBezTo>
                <a:cubicBezTo>
                  <a:pt x="2118225" y="743717"/>
                  <a:pt x="2099107" y="751636"/>
                  <a:pt x="2079172" y="751636"/>
                </a:cubicBezTo>
                <a:lnTo>
                  <a:pt x="75164" y="751636"/>
                </a:lnTo>
                <a:cubicBezTo>
                  <a:pt x="55229" y="751636"/>
                  <a:pt x="36111" y="743717"/>
                  <a:pt x="22015" y="729621"/>
                </a:cubicBezTo>
                <a:cubicBezTo>
                  <a:pt x="7919" y="715525"/>
                  <a:pt x="0" y="696407"/>
                  <a:pt x="0" y="676472"/>
                </a:cubicBezTo>
                <a:lnTo>
                  <a:pt x="0" y="75164"/>
                </a:lnTo>
                <a:close/>
              </a:path>
            </a:pathLst>
          </a:custGeo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3455" tIns="113455" rIns="113455" bIns="11345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kern="1200" dirty="0">
                <a:solidFill>
                  <a:srgbClr val="FF0000"/>
                </a:solidFill>
              </a:rPr>
              <a:t>16  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6768496" y="6165360"/>
            <a:ext cx="2268000" cy="504000"/>
          </a:xfrm>
          <a:custGeom>
            <a:avLst/>
            <a:gdLst>
              <a:gd name="connsiteX0" fmla="*/ 0 w 2154336"/>
              <a:gd name="connsiteY0" fmla="*/ 83847 h 838467"/>
              <a:gd name="connsiteX1" fmla="*/ 24558 w 2154336"/>
              <a:gd name="connsiteY1" fmla="*/ 24558 h 838467"/>
              <a:gd name="connsiteX2" fmla="*/ 83847 w 2154336"/>
              <a:gd name="connsiteY2" fmla="*/ 0 h 838467"/>
              <a:gd name="connsiteX3" fmla="*/ 2070489 w 2154336"/>
              <a:gd name="connsiteY3" fmla="*/ 0 h 838467"/>
              <a:gd name="connsiteX4" fmla="*/ 2129778 w 2154336"/>
              <a:gd name="connsiteY4" fmla="*/ 24558 h 838467"/>
              <a:gd name="connsiteX5" fmla="*/ 2154336 w 2154336"/>
              <a:gd name="connsiteY5" fmla="*/ 83847 h 838467"/>
              <a:gd name="connsiteX6" fmla="*/ 2154336 w 2154336"/>
              <a:gd name="connsiteY6" fmla="*/ 754620 h 838467"/>
              <a:gd name="connsiteX7" fmla="*/ 2129778 w 2154336"/>
              <a:gd name="connsiteY7" fmla="*/ 813909 h 838467"/>
              <a:gd name="connsiteX8" fmla="*/ 2070489 w 2154336"/>
              <a:gd name="connsiteY8" fmla="*/ 838467 h 838467"/>
              <a:gd name="connsiteX9" fmla="*/ 83847 w 2154336"/>
              <a:gd name="connsiteY9" fmla="*/ 838467 h 838467"/>
              <a:gd name="connsiteX10" fmla="*/ 24558 w 2154336"/>
              <a:gd name="connsiteY10" fmla="*/ 813909 h 838467"/>
              <a:gd name="connsiteX11" fmla="*/ 0 w 2154336"/>
              <a:gd name="connsiteY11" fmla="*/ 754620 h 838467"/>
              <a:gd name="connsiteX12" fmla="*/ 0 w 2154336"/>
              <a:gd name="connsiteY12" fmla="*/ 83847 h 83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4336" h="838467">
                <a:moveTo>
                  <a:pt x="0" y="83847"/>
                </a:moveTo>
                <a:cubicBezTo>
                  <a:pt x="0" y="61609"/>
                  <a:pt x="8834" y="40283"/>
                  <a:pt x="24558" y="24558"/>
                </a:cubicBezTo>
                <a:cubicBezTo>
                  <a:pt x="40282" y="8834"/>
                  <a:pt x="61609" y="0"/>
                  <a:pt x="83847" y="0"/>
                </a:cubicBezTo>
                <a:lnTo>
                  <a:pt x="2070489" y="0"/>
                </a:lnTo>
                <a:cubicBezTo>
                  <a:pt x="2092727" y="0"/>
                  <a:pt x="2114053" y="8834"/>
                  <a:pt x="2129778" y="24558"/>
                </a:cubicBezTo>
                <a:cubicBezTo>
                  <a:pt x="2145502" y="40282"/>
                  <a:pt x="2154336" y="61609"/>
                  <a:pt x="2154336" y="83847"/>
                </a:cubicBezTo>
                <a:lnTo>
                  <a:pt x="2154336" y="754620"/>
                </a:lnTo>
                <a:cubicBezTo>
                  <a:pt x="2154336" y="776858"/>
                  <a:pt x="2145502" y="798184"/>
                  <a:pt x="2129778" y="813909"/>
                </a:cubicBezTo>
                <a:cubicBezTo>
                  <a:pt x="2114054" y="829633"/>
                  <a:pt x="2092727" y="838467"/>
                  <a:pt x="2070489" y="838467"/>
                </a:cubicBezTo>
                <a:lnTo>
                  <a:pt x="83847" y="838467"/>
                </a:lnTo>
                <a:cubicBezTo>
                  <a:pt x="61609" y="838467"/>
                  <a:pt x="40283" y="829633"/>
                  <a:pt x="24558" y="813909"/>
                </a:cubicBezTo>
                <a:cubicBezTo>
                  <a:pt x="8834" y="798185"/>
                  <a:pt x="0" y="776858"/>
                  <a:pt x="0" y="754620"/>
                </a:cubicBezTo>
                <a:lnTo>
                  <a:pt x="0" y="83847"/>
                </a:lnTo>
                <a:close/>
              </a:path>
            </a:pathLst>
          </a:custGeo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5998" tIns="115998" rIns="115998" bIns="11599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>
                <a:solidFill>
                  <a:srgbClr val="FF0000"/>
                </a:solidFill>
              </a:rPr>
              <a:t>17</a:t>
            </a:r>
            <a:r>
              <a:rPr lang="en-US" sz="2800" b="1" kern="1200" dirty="0">
                <a:solidFill>
                  <a:srgbClr val="FF0000"/>
                </a:solidFill>
              </a:rPr>
              <a:t> 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6725125" y="4581184"/>
            <a:ext cx="2268000" cy="504000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>
                <a:solidFill>
                  <a:srgbClr val="FF0000"/>
                </a:solidFill>
              </a:rPr>
              <a:t>15 </a:t>
            </a:r>
            <a:r>
              <a:rPr lang="en-US" sz="2800" b="1" kern="1200" dirty="0">
                <a:solidFill>
                  <a:srgbClr val="FF0000"/>
                </a:solidFill>
              </a:rPr>
              <a:t> 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35496" y="2924944"/>
            <a:ext cx="5616000" cy="576063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 err="1">
                <a:solidFill>
                  <a:srgbClr val="FF0000"/>
                </a:solidFill>
              </a:rPr>
              <a:t>Chaitya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Vohra</a:t>
            </a:r>
            <a:r>
              <a:rPr lang="en-US" sz="2800" b="1" dirty="0">
                <a:solidFill>
                  <a:srgbClr val="FF0000"/>
                </a:solidFill>
              </a:rPr>
              <a:t> (Mumbai </a:t>
            </a:r>
            <a:r>
              <a:rPr lang="en-US" sz="2800" b="1" dirty="0" err="1">
                <a:solidFill>
                  <a:srgbClr val="FF0000"/>
                </a:solidFill>
              </a:rPr>
              <a:t>Upnagar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35496" y="3717033"/>
            <a:ext cx="5616000" cy="576063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 err="1">
                <a:solidFill>
                  <a:srgbClr val="FF0000"/>
                </a:solidFill>
              </a:rPr>
              <a:t>Pranav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Kute</a:t>
            </a:r>
            <a:r>
              <a:rPr lang="en-US" sz="2800" b="1" dirty="0">
                <a:solidFill>
                  <a:srgbClr val="FF0000"/>
                </a:solidFill>
              </a:rPr>
              <a:t> (Thane)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35496" y="2204864"/>
            <a:ext cx="5616000" cy="576063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 err="1">
                <a:solidFill>
                  <a:srgbClr val="FF0000"/>
                </a:solidFill>
              </a:rPr>
              <a:t>Vedant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Jhoshi</a:t>
            </a:r>
            <a:r>
              <a:rPr lang="en-US" sz="2800" b="1" dirty="0">
                <a:solidFill>
                  <a:srgbClr val="FF0000"/>
                </a:solidFill>
              </a:rPr>
              <a:t> (</a:t>
            </a:r>
            <a:r>
              <a:rPr lang="en-US" sz="2800" b="1" dirty="0" err="1">
                <a:solidFill>
                  <a:srgbClr val="FF0000"/>
                </a:solidFill>
              </a:rPr>
              <a:t>Nanded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07504" y="6165305"/>
            <a:ext cx="5616000" cy="576063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 err="1">
                <a:solidFill>
                  <a:srgbClr val="FF0000"/>
                </a:solidFill>
              </a:rPr>
              <a:t>Pranav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Tatapure</a:t>
            </a:r>
            <a:r>
              <a:rPr lang="en-US" sz="2800" b="1" dirty="0">
                <a:solidFill>
                  <a:srgbClr val="FF0000"/>
                </a:solidFill>
              </a:rPr>
              <a:t> (RSM, </a:t>
            </a:r>
            <a:r>
              <a:rPr lang="en-US" sz="2800" b="1" dirty="0" err="1">
                <a:solidFill>
                  <a:srgbClr val="FF0000"/>
                </a:solidFill>
              </a:rPr>
              <a:t>Latur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35496" y="5373217"/>
            <a:ext cx="5616000" cy="576063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 err="1">
                <a:solidFill>
                  <a:srgbClr val="FF0000"/>
                </a:solidFill>
              </a:rPr>
              <a:t>Abhay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Chillarge</a:t>
            </a:r>
            <a:r>
              <a:rPr lang="en-US" sz="2800" b="1" dirty="0">
                <a:solidFill>
                  <a:srgbClr val="FF0000"/>
                </a:solidFill>
              </a:rPr>
              <a:t> (RSM, </a:t>
            </a:r>
            <a:r>
              <a:rPr lang="en-US" sz="2800" b="1" dirty="0" err="1">
                <a:solidFill>
                  <a:srgbClr val="FF0000"/>
                </a:solidFill>
              </a:rPr>
              <a:t>Latur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35496" y="4581128"/>
            <a:ext cx="5616000" cy="576063"/>
          </a:xfrm>
          <a:custGeom>
            <a:avLst/>
            <a:gdLst>
              <a:gd name="connsiteX0" fmla="*/ 0 w 2156442"/>
              <a:gd name="connsiteY0" fmla="*/ 129387 h 1293865"/>
              <a:gd name="connsiteX1" fmla="*/ 37897 w 2156442"/>
              <a:gd name="connsiteY1" fmla="*/ 37897 h 1293865"/>
              <a:gd name="connsiteX2" fmla="*/ 129388 w 2156442"/>
              <a:gd name="connsiteY2" fmla="*/ 1 h 1293865"/>
              <a:gd name="connsiteX3" fmla="*/ 2027055 w 2156442"/>
              <a:gd name="connsiteY3" fmla="*/ 0 h 1293865"/>
              <a:gd name="connsiteX4" fmla="*/ 2118545 w 2156442"/>
              <a:gd name="connsiteY4" fmla="*/ 37897 h 1293865"/>
              <a:gd name="connsiteX5" fmla="*/ 2156441 w 2156442"/>
              <a:gd name="connsiteY5" fmla="*/ 129388 h 1293865"/>
              <a:gd name="connsiteX6" fmla="*/ 2156442 w 2156442"/>
              <a:gd name="connsiteY6" fmla="*/ 1164478 h 1293865"/>
              <a:gd name="connsiteX7" fmla="*/ 2118545 w 2156442"/>
              <a:gd name="connsiteY7" fmla="*/ 1255968 h 1293865"/>
              <a:gd name="connsiteX8" fmla="*/ 2027055 w 2156442"/>
              <a:gd name="connsiteY8" fmla="*/ 1293865 h 1293865"/>
              <a:gd name="connsiteX9" fmla="*/ 129387 w 2156442"/>
              <a:gd name="connsiteY9" fmla="*/ 1293865 h 1293865"/>
              <a:gd name="connsiteX10" fmla="*/ 37897 w 2156442"/>
              <a:gd name="connsiteY10" fmla="*/ 1255968 h 1293865"/>
              <a:gd name="connsiteX11" fmla="*/ 1 w 2156442"/>
              <a:gd name="connsiteY11" fmla="*/ 1164478 h 1293865"/>
              <a:gd name="connsiteX12" fmla="*/ 0 w 2156442"/>
              <a:gd name="connsiteY12" fmla="*/ 129387 h 129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6442" h="1293865">
                <a:moveTo>
                  <a:pt x="0" y="129387"/>
                </a:moveTo>
                <a:cubicBezTo>
                  <a:pt x="0" y="95071"/>
                  <a:pt x="13632" y="62161"/>
                  <a:pt x="37897" y="37897"/>
                </a:cubicBezTo>
                <a:cubicBezTo>
                  <a:pt x="62162" y="13632"/>
                  <a:pt x="95072" y="0"/>
                  <a:pt x="129388" y="1"/>
                </a:cubicBezTo>
                <a:lnTo>
                  <a:pt x="2027055" y="0"/>
                </a:lnTo>
                <a:cubicBezTo>
                  <a:pt x="2061371" y="0"/>
                  <a:pt x="2094281" y="13632"/>
                  <a:pt x="2118545" y="37897"/>
                </a:cubicBezTo>
                <a:cubicBezTo>
                  <a:pt x="2142810" y="62162"/>
                  <a:pt x="2156442" y="95072"/>
                  <a:pt x="2156441" y="129388"/>
                </a:cubicBezTo>
                <a:cubicBezTo>
                  <a:pt x="2156441" y="474418"/>
                  <a:pt x="2156442" y="819448"/>
                  <a:pt x="2156442" y="1164478"/>
                </a:cubicBezTo>
                <a:cubicBezTo>
                  <a:pt x="2156442" y="1198794"/>
                  <a:pt x="2142810" y="1231704"/>
                  <a:pt x="2118545" y="1255968"/>
                </a:cubicBezTo>
                <a:cubicBezTo>
                  <a:pt x="2094280" y="1280233"/>
                  <a:pt x="2061370" y="1293865"/>
                  <a:pt x="2027055" y="1293865"/>
                </a:cubicBezTo>
                <a:lnTo>
                  <a:pt x="129387" y="1293865"/>
                </a:lnTo>
                <a:cubicBezTo>
                  <a:pt x="95071" y="1293865"/>
                  <a:pt x="62161" y="1280233"/>
                  <a:pt x="37897" y="1255968"/>
                </a:cubicBezTo>
                <a:cubicBezTo>
                  <a:pt x="13632" y="1231703"/>
                  <a:pt x="0" y="1198793"/>
                  <a:pt x="1" y="1164478"/>
                </a:cubicBezTo>
                <a:cubicBezTo>
                  <a:pt x="1" y="819448"/>
                  <a:pt x="0" y="474417"/>
                  <a:pt x="0" y="12938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256" tIns="251256" rIns="251256" bIns="251256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 err="1">
                <a:solidFill>
                  <a:srgbClr val="FF0000"/>
                </a:solidFill>
              </a:rPr>
              <a:t>Kedar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Dhumne</a:t>
            </a:r>
            <a:r>
              <a:rPr lang="en-US" sz="2800" b="1" dirty="0">
                <a:solidFill>
                  <a:srgbClr val="FF0000"/>
                </a:solidFill>
              </a:rPr>
              <a:t> (RSM, </a:t>
            </a:r>
            <a:r>
              <a:rPr lang="en-US" sz="2800" b="1" dirty="0" err="1">
                <a:solidFill>
                  <a:srgbClr val="FF0000"/>
                </a:solidFill>
              </a:rPr>
              <a:t>Latur</a:t>
            </a:r>
            <a:r>
              <a:rPr lang="en-US" sz="2800" b="1" dirty="0">
                <a:solidFill>
                  <a:srgbClr val="FF0000"/>
                </a:solidFill>
              </a:rPr>
              <a:t>)</a:t>
            </a:r>
            <a:endParaRPr lang="en-IN" sz="2800" b="1" kern="1200" dirty="0">
              <a:solidFill>
                <a:srgbClr val="FF0000"/>
              </a:solidFill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5839002" y="2348879"/>
            <a:ext cx="670175" cy="312980"/>
          </a:xfrm>
          <a:custGeom>
            <a:avLst/>
            <a:gdLst>
              <a:gd name="connsiteX0" fmla="*/ 0 w 457165"/>
              <a:gd name="connsiteY0" fmla="*/ 106959 h 534797"/>
              <a:gd name="connsiteX1" fmla="*/ 228583 w 457165"/>
              <a:gd name="connsiteY1" fmla="*/ 106959 h 534797"/>
              <a:gd name="connsiteX2" fmla="*/ 228583 w 457165"/>
              <a:gd name="connsiteY2" fmla="*/ 0 h 534797"/>
              <a:gd name="connsiteX3" fmla="*/ 457165 w 457165"/>
              <a:gd name="connsiteY3" fmla="*/ 267399 h 534797"/>
              <a:gd name="connsiteX4" fmla="*/ 228583 w 457165"/>
              <a:gd name="connsiteY4" fmla="*/ 534797 h 534797"/>
              <a:gd name="connsiteX5" fmla="*/ 228583 w 457165"/>
              <a:gd name="connsiteY5" fmla="*/ 427838 h 534797"/>
              <a:gd name="connsiteX6" fmla="*/ 0 w 457165"/>
              <a:gd name="connsiteY6" fmla="*/ 427838 h 534797"/>
              <a:gd name="connsiteX7" fmla="*/ 0 w 457165"/>
              <a:gd name="connsiteY7" fmla="*/ 106959 h 534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65" h="534797">
                <a:moveTo>
                  <a:pt x="0" y="106959"/>
                </a:moveTo>
                <a:lnTo>
                  <a:pt x="228583" y="106959"/>
                </a:lnTo>
                <a:lnTo>
                  <a:pt x="228583" y="0"/>
                </a:lnTo>
                <a:lnTo>
                  <a:pt x="457165" y="267399"/>
                </a:lnTo>
                <a:lnTo>
                  <a:pt x="228583" y="534797"/>
                </a:lnTo>
                <a:lnTo>
                  <a:pt x="228583" y="427838"/>
                </a:lnTo>
                <a:lnTo>
                  <a:pt x="0" y="427838"/>
                </a:lnTo>
                <a:lnTo>
                  <a:pt x="0" y="106959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959" rIns="137149" bIns="106959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IN" sz="1050" b="1" kern="1200"/>
          </a:p>
        </p:txBody>
      </p:sp>
      <p:sp>
        <p:nvSpPr>
          <p:cNvPr id="56" name="Freeform 55"/>
          <p:cNvSpPr/>
          <p:nvPr/>
        </p:nvSpPr>
        <p:spPr>
          <a:xfrm>
            <a:off x="5839002" y="4636222"/>
            <a:ext cx="670175" cy="376954"/>
          </a:xfrm>
          <a:custGeom>
            <a:avLst/>
            <a:gdLst>
              <a:gd name="connsiteX0" fmla="*/ 0 w 457165"/>
              <a:gd name="connsiteY0" fmla="*/ 106959 h 534797"/>
              <a:gd name="connsiteX1" fmla="*/ 228583 w 457165"/>
              <a:gd name="connsiteY1" fmla="*/ 106959 h 534797"/>
              <a:gd name="connsiteX2" fmla="*/ 228583 w 457165"/>
              <a:gd name="connsiteY2" fmla="*/ 0 h 534797"/>
              <a:gd name="connsiteX3" fmla="*/ 457165 w 457165"/>
              <a:gd name="connsiteY3" fmla="*/ 267399 h 534797"/>
              <a:gd name="connsiteX4" fmla="*/ 228583 w 457165"/>
              <a:gd name="connsiteY4" fmla="*/ 534797 h 534797"/>
              <a:gd name="connsiteX5" fmla="*/ 228583 w 457165"/>
              <a:gd name="connsiteY5" fmla="*/ 427838 h 534797"/>
              <a:gd name="connsiteX6" fmla="*/ 0 w 457165"/>
              <a:gd name="connsiteY6" fmla="*/ 427838 h 534797"/>
              <a:gd name="connsiteX7" fmla="*/ 0 w 457165"/>
              <a:gd name="connsiteY7" fmla="*/ 106959 h 534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65" h="534797">
                <a:moveTo>
                  <a:pt x="0" y="106959"/>
                </a:moveTo>
                <a:lnTo>
                  <a:pt x="228583" y="106959"/>
                </a:lnTo>
                <a:lnTo>
                  <a:pt x="228583" y="0"/>
                </a:lnTo>
                <a:lnTo>
                  <a:pt x="457165" y="267399"/>
                </a:lnTo>
                <a:lnTo>
                  <a:pt x="228583" y="534797"/>
                </a:lnTo>
                <a:lnTo>
                  <a:pt x="228583" y="427838"/>
                </a:lnTo>
                <a:lnTo>
                  <a:pt x="0" y="427838"/>
                </a:lnTo>
                <a:lnTo>
                  <a:pt x="0" y="106959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959" rIns="137149" bIns="106959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IN" sz="1000" kern="1200"/>
          </a:p>
        </p:txBody>
      </p:sp>
      <p:sp>
        <p:nvSpPr>
          <p:cNvPr id="57" name="Freeform 56"/>
          <p:cNvSpPr/>
          <p:nvPr/>
        </p:nvSpPr>
        <p:spPr>
          <a:xfrm>
            <a:off x="5909989" y="5428678"/>
            <a:ext cx="678235" cy="376586"/>
          </a:xfrm>
          <a:custGeom>
            <a:avLst/>
            <a:gdLst>
              <a:gd name="connsiteX0" fmla="*/ 0 w 462663"/>
              <a:gd name="connsiteY0" fmla="*/ 106855 h 534275"/>
              <a:gd name="connsiteX1" fmla="*/ 231332 w 462663"/>
              <a:gd name="connsiteY1" fmla="*/ 106855 h 534275"/>
              <a:gd name="connsiteX2" fmla="*/ 231332 w 462663"/>
              <a:gd name="connsiteY2" fmla="*/ 0 h 534275"/>
              <a:gd name="connsiteX3" fmla="*/ 462663 w 462663"/>
              <a:gd name="connsiteY3" fmla="*/ 267138 h 534275"/>
              <a:gd name="connsiteX4" fmla="*/ 231332 w 462663"/>
              <a:gd name="connsiteY4" fmla="*/ 534275 h 534275"/>
              <a:gd name="connsiteX5" fmla="*/ 231332 w 462663"/>
              <a:gd name="connsiteY5" fmla="*/ 427420 h 534275"/>
              <a:gd name="connsiteX6" fmla="*/ 0 w 462663"/>
              <a:gd name="connsiteY6" fmla="*/ 427420 h 534275"/>
              <a:gd name="connsiteX7" fmla="*/ 0 w 462663"/>
              <a:gd name="connsiteY7" fmla="*/ 106855 h 53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2663" h="534275">
                <a:moveTo>
                  <a:pt x="0" y="106855"/>
                </a:moveTo>
                <a:lnTo>
                  <a:pt x="231332" y="106855"/>
                </a:lnTo>
                <a:lnTo>
                  <a:pt x="231332" y="0"/>
                </a:lnTo>
                <a:lnTo>
                  <a:pt x="462663" y="267138"/>
                </a:lnTo>
                <a:lnTo>
                  <a:pt x="231332" y="534275"/>
                </a:lnTo>
                <a:lnTo>
                  <a:pt x="231332" y="427420"/>
                </a:lnTo>
                <a:lnTo>
                  <a:pt x="0" y="427420"/>
                </a:lnTo>
                <a:lnTo>
                  <a:pt x="0" y="106855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855" rIns="138799" bIns="106855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IN" sz="1600" kern="1200"/>
          </a:p>
        </p:txBody>
      </p:sp>
      <p:sp>
        <p:nvSpPr>
          <p:cNvPr id="58" name="Freeform 57"/>
          <p:cNvSpPr/>
          <p:nvPr/>
        </p:nvSpPr>
        <p:spPr>
          <a:xfrm>
            <a:off x="5909955" y="6220766"/>
            <a:ext cx="669522" cy="376586"/>
          </a:xfrm>
          <a:custGeom>
            <a:avLst/>
            <a:gdLst>
              <a:gd name="connsiteX0" fmla="*/ 0 w 456719"/>
              <a:gd name="connsiteY0" fmla="*/ 106855 h 534275"/>
              <a:gd name="connsiteX1" fmla="*/ 228360 w 456719"/>
              <a:gd name="connsiteY1" fmla="*/ 106855 h 534275"/>
              <a:gd name="connsiteX2" fmla="*/ 228360 w 456719"/>
              <a:gd name="connsiteY2" fmla="*/ 0 h 534275"/>
              <a:gd name="connsiteX3" fmla="*/ 456719 w 456719"/>
              <a:gd name="connsiteY3" fmla="*/ 267138 h 534275"/>
              <a:gd name="connsiteX4" fmla="*/ 228360 w 456719"/>
              <a:gd name="connsiteY4" fmla="*/ 534275 h 534275"/>
              <a:gd name="connsiteX5" fmla="*/ 228360 w 456719"/>
              <a:gd name="connsiteY5" fmla="*/ 427420 h 534275"/>
              <a:gd name="connsiteX6" fmla="*/ 0 w 456719"/>
              <a:gd name="connsiteY6" fmla="*/ 427420 h 534275"/>
              <a:gd name="connsiteX7" fmla="*/ 0 w 456719"/>
              <a:gd name="connsiteY7" fmla="*/ 106855 h 53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6719" h="534275">
                <a:moveTo>
                  <a:pt x="0" y="106855"/>
                </a:moveTo>
                <a:lnTo>
                  <a:pt x="228360" y="106855"/>
                </a:lnTo>
                <a:lnTo>
                  <a:pt x="228360" y="0"/>
                </a:lnTo>
                <a:lnTo>
                  <a:pt x="456719" y="267138"/>
                </a:lnTo>
                <a:lnTo>
                  <a:pt x="228360" y="534275"/>
                </a:lnTo>
                <a:lnTo>
                  <a:pt x="228360" y="427420"/>
                </a:lnTo>
                <a:lnTo>
                  <a:pt x="0" y="427420"/>
                </a:lnTo>
                <a:lnTo>
                  <a:pt x="0" y="106855"/>
                </a:lnTo>
                <a:close/>
              </a:path>
            </a:pathLst>
          </a:custGeo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6855" rIns="137016" bIns="106855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IN" sz="1600" kern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8" grpId="0" animBg="1"/>
      <p:bldP spid="10" grpId="0" animBg="1"/>
      <p:bldP spid="11" grpId="0" animBg="1"/>
      <p:bldP spid="29" grpId="0" animBg="1"/>
      <p:bldP spid="30" grpId="0" animBg="1"/>
      <p:bldP spid="23" grpId="0" animBg="1"/>
      <p:bldP spid="24" grpId="0" animBg="1"/>
      <p:bldP spid="19" grpId="0" animBg="1"/>
      <p:bldP spid="25" grpId="0" animBg="1"/>
      <p:bldP spid="31" grpId="0" animBg="1"/>
      <p:bldP spid="34" grpId="0" animBg="1"/>
      <p:bldP spid="48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2"/>
          <p:cNvGrpSpPr/>
          <p:nvPr/>
        </p:nvGrpSpPr>
        <p:grpSpPr>
          <a:xfrm>
            <a:off x="2616190" y="1178516"/>
            <a:ext cx="3943351" cy="5257800"/>
            <a:chOff x="1555956" y="1192164"/>
            <a:chExt cx="5257800" cy="5257800"/>
          </a:xfrm>
        </p:grpSpPr>
        <p:sp>
          <p:nvSpPr>
            <p:cNvPr id="32" name="Oval 31"/>
            <p:cNvSpPr/>
            <p:nvPr/>
          </p:nvSpPr>
          <p:spPr>
            <a:xfrm>
              <a:off x="1555956" y="1192164"/>
              <a:ext cx="5257800" cy="525780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7" name="Group 30"/>
            <p:cNvGrpSpPr/>
            <p:nvPr/>
          </p:nvGrpSpPr>
          <p:grpSpPr>
            <a:xfrm>
              <a:off x="2133600" y="1981200"/>
              <a:ext cx="4038599" cy="3657602"/>
              <a:chOff x="2133600" y="1981200"/>
              <a:chExt cx="4038599" cy="3657602"/>
            </a:xfrm>
          </p:grpSpPr>
          <p:grpSp>
            <p:nvGrpSpPr>
              <p:cNvPr id="8" name="Group 27"/>
              <p:cNvGrpSpPr/>
              <p:nvPr/>
            </p:nvGrpSpPr>
            <p:grpSpPr>
              <a:xfrm flipH="1" flipV="1">
                <a:off x="4191000" y="3810000"/>
                <a:ext cx="1981199" cy="1828802"/>
                <a:chOff x="2209800" y="1981200"/>
                <a:chExt cx="1981199" cy="1828802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2209800" y="1981200"/>
                  <a:ext cx="1143000" cy="1143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cxnSp>
              <p:nvCxnSpPr>
                <p:cNvPr id="30" name="Straight Connector 29"/>
                <p:cNvCxnSpPr>
                  <a:stCxn id="29" idx="5"/>
                </p:cNvCxnSpPr>
                <p:nvPr/>
              </p:nvCxnSpPr>
              <p:spPr>
                <a:xfrm rot="16200000" flipH="1">
                  <a:off x="3261610" y="2880612"/>
                  <a:ext cx="853190" cy="1005589"/>
                </a:xfrm>
                <a:prstGeom prst="line">
                  <a:avLst/>
                </a:prstGeom>
                <a:noFill/>
                <a:ln w="76200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0" name="Group 24"/>
              <p:cNvGrpSpPr/>
              <p:nvPr/>
            </p:nvGrpSpPr>
            <p:grpSpPr>
              <a:xfrm flipH="1">
                <a:off x="4191000" y="1981200"/>
                <a:ext cx="1981199" cy="1828802"/>
                <a:chOff x="2209800" y="1981200"/>
                <a:chExt cx="1981199" cy="1828802"/>
              </a:xfrm>
            </p:grpSpPr>
            <p:sp>
              <p:nvSpPr>
                <p:cNvPr id="26" name="Oval 25"/>
                <p:cNvSpPr/>
                <p:nvPr/>
              </p:nvSpPr>
              <p:spPr>
                <a:xfrm>
                  <a:off x="2209800" y="1981200"/>
                  <a:ext cx="1143000" cy="1143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>
                  <a:stCxn id="26" idx="5"/>
                </p:cNvCxnSpPr>
                <p:nvPr/>
              </p:nvCxnSpPr>
              <p:spPr>
                <a:xfrm rot="16200000" flipH="1">
                  <a:off x="3261610" y="2880612"/>
                  <a:ext cx="853190" cy="1005589"/>
                </a:xfrm>
                <a:prstGeom prst="line">
                  <a:avLst/>
                </a:prstGeom>
                <a:noFill/>
                <a:ln w="76200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1" name="Group 21"/>
              <p:cNvGrpSpPr/>
              <p:nvPr/>
            </p:nvGrpSpPr>
            <p:grpSpPr>
              <a:xfrm flipV="1">
                <a:off x="2133600" y="3810000"/>
                <a:ext cx="1981199" cy="1828802"/>
                <a:chOff x="2209800" y="1981200"/>
                <a:chExt cx="1981199" cy="1828802"/>
              </a:xfrm>
            </p:grpSpPr>
            <p:sp>
              <p:nvSpPr>
                <p:cNvPr id="23" name="Oval 22"/>
                <p:cNvSpPr/>
                <p:nvPr/>
              </p:nvSpPr>
              <p:spPr>
                <a:xfrm>
                  <a:off x="2209800" y="1981200"/>
                  <a:ext cx="1143000" cy="1143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cxnSp>
              <p:nvCxnSpPr>
                <p:cNvPr id="24" name="Straight Connector 23"/>
                <p:cNvCxnSpPr>
                  <a:stCxn id="23" idx="5"/>
                </p:cNvCxnSpPr>
                <p:nvPr/>
              </p:nvCxnSpPr>
              <p:spPr>
                <a:xfrm rot="16200000" flipH="1">
                  <a:off x="3261610" y="2880612"/>
                  <a:ext cx="853190" cy="1005589"/>
                </a:xfrm>
                <a:prstGeom prst="line">
                  <a:avLst/>
                </a:prstGeom>
                <a:noFill/>
                <a:ln w="76200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2" name="Group 20"/>
              <p:cNvGrpSpPr/>
              <p:nvPr/>
            </p:nvGrpSpPr>
            <p:grpSpPr>
              <a:xfrm>
                <a:off x="2209800" y="1981200"/>
                <a:ext cx="1981199" cy="1828802"/>
                <a:chOff x="2209800" y="1981200"/>
                <a:chExt cx="1981199" cy="1828802"/>
              </a:xfrm>
            </p:grpSpPr>
            <p:sp>
              <p:nvSpPr>
                <p:cNvPr id="9" name="Oval 8"/>
                <p:cNvSpPr/>
                <p:nvPr/>
              </p:nvSpPr>
              <p:spPr>
                <a:xfrm>
                  <a:off x="2209800" y="1981200"/>
                  <a:ext cx="1143000" cy="1143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cxnSp>
              <p:nvCxnSpPr>
                <p:cNvPr id="13" name="Straight Connector 12"/>
                <p:cNvCxnSpPr>
                  <a:stCxn id="9" idx="5"/>
                </p:cNvCxnSpPr>
                <p:nvPr/>
              </p:nvCxnSpPr>
              <p:spPr>
                <a:xfrm rot="16200000" flipH="1">
                  <a:off x="3261610" y="2880612"/>
                  <a:ext cx="853190" cy="1005589"/>
                </a:xfrm>
                <a:prstGeom prst="line">
                  <a:avLst/>
                </a:prstGeom>
                <a:noFill/>
                <a:ln w="76200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sp>
        <p:nvSpPr>
          <p:cNvPr id="4" name="Oval 3"/>
          <p:cNvSpPr/>
          <p:nvPr/>
        </p:nvSpPr>
        <p:spPr>
          <a:xfrm>
            <a:off x="3943351" y="2971800"/>
            <a:ext cx="1257300" cy="16764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50106"/>
          </a:xfrm>
          <a:ln>
            <a:solidFill>
              <a:srgbClr val="C0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For Teachers…..</a:t>
            </a:r>
          </a:p>
        </p:txBody>
      </p:sp>
      <p:sp>
        <p:nvSpPr>
          <p:cNvPr id="3" name="Oval 2"/>
          <p:cNvSpPr/>
          <p:nvPr/>
        </p:nvSpPr>
        <p:spPr>
          <a:xfrm>
            <a:off x="4024467" y="3097164"/>
            <a:ext cx="1085851" cy="1447800"/>
          </a:xfrm>
          <a:prstGeom prst="ellipse">
            <a:avLst/>
          </a:prstGeom>
          <a:solidFill>
            <a:srgbClr val="ADE9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72200" y="2057404"/>
            <a:ext cx="2720280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Self Development by subject Enrichment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0" y="2254049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69869" y="4572004"/>
            <a:ext cx="2578596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Result enhancement of students and colleges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95616" y="4768649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79672" y="475390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8195" y="4581128"/>
            <a:ext cx="2757621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Interaction with teachers of all over Maharashtra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505" y="1988840"/>
            <a:ext cx="2884935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Updating themselves with current trends related to subject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314700" y="2286005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31" name="Freeform 33"/>
          <p:cNvSpPr>
            <a:spLocks noEditPoints="1"/>
          </p:cNvSpPr>
          <p:nvPr/>
        </p:nvSpPr>
        <p:spPr bwMode="auto">
          <a:xfrm>
            <a:off x="4308724" y="1700809"/>
            <a:ext cx="695325" cy="2159000"/>
          </a:xfrm>
          <a:custGeom>
            <a:avLst/>
            <a:gdLst/>
            <a:ahLst/>
            <a:cxnLst>
              <a:cxn ang="0">
                <a:pos x="182" y="188"/>
              </a:cxn>
              <a:cxn ang="0">
                <a:pos x="170" y="170"/>
              </a:cxn>
              <a:cxn ang="0">
                <a:pos x="166" y="168"/>
              </a:cxn>
              <a:cxn ang="0">
                <a:pos x="164" y="160"/>
              </a:cxn>
              <a:cxn ang="0">
                <a:pos x="158" y="150"/>
              </a:cxn>
              <a:cxn ang="0">
                <a:pos x="150" y="138"/>
              </a:cxn>
              <a:cxn ang="0">
                <a:pos x="140" y="122"/>
              </a:cxn>
              <a:cxn ang="0">
                <a:pos x="108" y="104"/>
              </a:cxn>
              <a:cxn ang="0">
                <a:pos x="118" y="82"/>
              </a:cxn>
              <a:cxn ang="0">
                <a:pos x="122" y="64"/>
              </a:cxn>
              <a:cxn ang="0">
                <a:pos x="122" y="64"/>
              </a:cxn>
              <a:cxn ang="0">
                <a:pos x="126" y="48"/>
              </a:cxn>
              <a:cxn ang="0">
                <a:pos x="128" y="24"/>
              </a:cxn>
              <a:cxn ang="0">
                <a:pos x="124" y="10"/>
              </a:cxn>
              <a:cxn ang="0">
                <a:pos x="106" y="6"/>
              </a:cxn>
              <a:cxn ang="0">
                <a:pos x="86" y="2"/>
              </a:cxn>
              <a:cxn ang="0">
                <a:pos x="66" y="14"/>
              </a:cxn>
              <a:cxn ang="0">
                <a:pos x="56" y="42"/>
              </a:cxn>
              <a:cxn ang="0">
                <a:pos x="56" y="60"/>
              </a:cxn>
              <a:cxn ang="0">
                <a:pos x="60" y="72"/>
              </a:cxn>
              <a:cxn ang="0">
                <a:pos x="60" y="86"/>
              </a:cxn>
              <a:cxn ang="0">
                <a:pos x="52" y="92"/>
              </a:cxn>
              <a:cxn ang="0">
                <a:pos x="20" y="108"/>
              </a:cxn>
              <a:cxn ang="0">
                <a:pos x="2" y="148"/>
              </a:cxn>
              <a:cxn ang="0">
                <a:pos x="22" y="220"/>
              </a:cxn>
              <a:cxn ang="0">
                <a:pos x="20" y="256"/>
              </a:cxn>
              <a:cxn ang="0">
                <a:pos x="4" y="350"/>
              </a:cxn>
              <a:cxn ang="0">
                <a:pos x="12" y="374"/>
              </a:cxn>
              <a:cxn ang="0">
                <a:pos x="24" y="402"/>
              </a:cxn>
              <a:cxn ang="0">
                <a:pos x="22" y="514"/>
              </a:cxn>
              <a:cxn ang="0">
                <a:pos x="28" y="604"/>
              </a:cxn>
              <a:cxn ang="0">
                <a:pos x="34" y="634"/>
              </a:cxn>
              <a:cxn ang="0">
                <a:pos x="34" y="660"/>
              </a:cxn>
              <a:cxn ang="0">
                <a:pos x="44" y="682"/>
              </a:cxn>
              <a:cxn ang="0">
                <a:pos x="76" y="676"/>
              </a:cxn>
              <a:cxn ang="0">
                <a:pos x="68" y="646"/>
              </a:cxn>
              <a:cxn ang="0">
                <a:pos x="72" y="622"/>
              </a:cxn>
              <a:cxn ang="0">
                <a:pos x="82" y="630"/>
              </a:cxn>
              <a:cxn ang="0">
                <a:pos x="136" y="636"/>
              </a:cxn>
              <a:cxn ang="0">
                <a:pos x="124" y="624"/>
              </a:cxn>
              <a:cxn ang="0">
                <a:pos x="94" y="604"/>
              </a:cxn>
              <a:cxn ang="0">
                <a:pos x="90" y="584"/>
              </a:cxn>
              <a:cxn ang="0">
                <a:pos x="94" y="572"/>
              </a:cxn>
              <a:cxn ang="0">
                <a:pos x="126" y="448"/>
              </a:cxn>
              <a:cxn ang="0">
                <a:pos x="138" y="362"/>
              </a:cxn>
              <a:cxn ang="0">
                <a:pos x="150" y="316"/>
              </a:cxn>
              <a:cxn ang="0">
                <a:pos x="142" y="262"/>
              </a:cxn>
              <a:cxn ang="0">
                <a:pos x="148" y="248"/>
              </a:cxn>
              <a:cxn ang="0">
                <a:pos x="162" y="232"/>
              </a:cxn>
              <a:cxn ang="0">
                <a:pos x="194" y="230"/>
              </a:cxn>
              <a:cxn ang="0">
                <a:pos x="124" y="190"/>
              </a:cxn>
            </a:cxnLst>
            <a:rect l="0" t="0" r="r" b="b"/>
            <a:pathLst>
              <a:path w="198" h="688">
                <a:moveTo>
                  <a:pt x="196" y="210"/>
                </a:moveTo>
                <a:lnTo>
                  <a:pt x="198" y="206"/>
                </a:lnTo>
                <a:lnTo>
                  <a:pt x="186" y="192"/>
                </a:lnTo>
                <a:lnTo>
                  <a:pt x="182" y="188"/>
                </a:lnTo>
                <a:lnTo>
                  <a:pt x="176" y="184"/>
                </a:lnTo>
                <a:lnTo>
                  <a:pt x="176" y="180"/>
                </a:lnTo>
                <a:lnTo>
                  <a:pt x="170" y="176"/>
                </a:lnTo>
                <a:lnTo>
                  <a:pt x="170" y="170"/>
                </a:lnTo>
                <a:lnTo>
                  <a:pt x="166" y="170"/>
                </a:lnTo>
                <a:lnTo>
                  <a:pt x="166" y="170"/>
                </a:lnTo>
                <a:lnTo>
                  <a:pt x="166" y="170"/>
                </a:lnTo>
                <a:lnTo>
                  <a:pt x="166" y="168"/>
                </a:lnTo>
                <a:lnTo>
                  <a:pt x="166" y="168"/>
                </a:lnTo>
                <a:lnTo>
                  <a:pt x="168" y="164"/>
                </a:lnTo>
                <a:lnTo>
                  <a:pt x="164" y="164"/>
                </a:lnTo>
                <a:lnTo>
                  <a:pt x="164" y="160"/>
                </a:lnTo>
                <a:lnTo>
                  <a:pt x="160" y="160"/>
                </a:lnTo>
                <a:lnTo>
                  <a:pt x="160" y="156"/>
                </a:lnTo>
                <a:lnTo>
                  <a:pt x="160" y="156"/>
                </a:lnTo>
                <a:lnTo>
                  <a:pt x="158" y="150"/>
                </a:lnTo>
                <a:lnTo>
                  <a:pt x="158" y="150"/>
                </a:lnTo>
                <a:lnTo>
                  <a:pt x="154" y="142"/>
                </a:lnTo>
                <a:lnTo>
                  <a:pt x="154" y="142"/>
                </a:lnTo>
                <a:lnTo>
                  <a:pt x="150" y="138"/>
                </a:lnTo>
                <a:lnTo>
                  <a:pt x="150" y="138"/>
                </a:lnTo>
                <a:lnTo>
                  <a:pt x="152" y="130"/>
                </a:lnTo>
                <a:lnTo>
                  <a:pt x="146" y="124"/>
                </a:lnTo>
                <a:lnTo>
                  <a:pt x="140" y="122"/>
                </a:lnTo>
                <a:lnTo>
                  <a:pt x="122" y="114"/>
                </a:lnTo>
                <a:lnTo>
                  <a:pt x="112" y="110"/>
                </a:lnTo>
                <a:lnTo>
                  <a:pt x="110" y="110"/>
                </a:lnTo>
                <a:lnTo>
                  <a:pt x="108" y="104"/>
                </a:lnTo>
                <a:lnTo>
                  <a:pt x="106" y="98"/>
                </a:lnTo>
                <a:lnTo>
                  <a:pt x="106" y="98"/>
                </a:lnTo>
                <a:lnTo>
                  <a:pt x="110" y="92"/>
                </a:lnTo>
                <a:lnTo>
                  <a:pt x="118" y="82"/>
                </a:lnTo>
                <a:lnTo>
                  <a:pt x="120" y="78"/>
                </a:lnTo>
                <a:lnTo>
                  <a:pt x="120" y="72"/>
                </a:lnTo>
                <a:lnTo>
                  <a:pt x="122" y="70"/>
                </a:lnTo>
                <a:lnTo>
                  <a:pt x="122" y="64"/>
                </a:lnTo>
                <a:lnTo>
                  <a:pt x="124" y="62"/>
                </a:lnTo>
                <a:lnTo>
                  <a:pt x="124" y="56"/>
                </a:lnTo>
                <a:lnTo>
                  <a:pt x="124" y="62"/>
                </a:lnTo>
                <a:lnTo>
                  <a:pt x="122" y="64"/>
                </a:lnTo>
                <a:lnTo>
                  <a:pt x="126" y="58"/>
                </a:lnTo>
                <a:lnTo>
                  <a:pt x="126" y="54"/>
                </a:lnTo>
                <a:lnTo>
                  <a:pt x="126" y="54"/>
                </a:lnTo>
                <a:lnTo>
                  <a:pt x="126" y="48"/>
                </a:lnTo>
                <a:lnTo>
                  <a:pt x="126" y="48"/>
                </a:lnTo>
                <a:lnTo>
                  <a:pt x="130" y="40"/>
                </a:lnTo>
                <a:lnTo>
                  <a:pt x="130" y="32"/>
                </a:lnTo>
                <a:lnTo>
                  <a:pt x="128" y="24"/>
                </a:lnTo>
                <a:lnTo>
                  <a:pt x="128" y="16"/>
                </a:lnTo>
                <a:lnTo>
                  <a:pt x="128" y="16"/>
                </a:lnTo>
                <a:lnTo>
                  <a:pt x="126" y="14"/>
                </a:lnTo>
                <a:lnTo>
                  <a:pt x="124" y="10"/>
                </a:lnTo>
                <a:lnTo>
                  <a:pt x="124" y="10"/>
                </a:lnTo>
                <a:lnTo>
                  <a:pt x="116" y="6"/>
                </a:lnTo>
                <a:lnTo>
                  <a:pt x="112" y="6"/>
                </a:lnTo>
                <a:lnTo>
                  <a:pt x="106" y="6"/>
                </a:lnTo>
                <a:lnTo>
                  <a:pt x="104" y="6"/>
                </a:lnTo>
                <a:lnTo>
                  <a:pt x="100" y="0"/>
                </a:lnTo>
                <a:lnTo>
                  <a:pt x="92" y="0"/>
                </a:lnTo>
                <a:lnTo>
                  <a:pt x="86" y="2"/>
                </a:lnTo>
                <a:lnTo>
                  <a:pt x="80" y="6"/>
                </a:lnTo>
                <a:lnTo>
                  <a:pt x="72" y="10"/>
                </a:lnTo>
                <a:lnTo>
                  <a:pt x="72" y="10"/>
                </a:lnTo>
                <a:lnTo>
                  <a:pt x="66" y="14"/>
                </a:lnTo>
                <a:lnTo>
                  <a:pt x="66" y="14"/>
                </a:lnTo>
                <a:lnTo>
                  <a:pt x="60" y="20"/>
                </a:lnTo>
                <a:lnTo>
                  <a:pt x="58" y="30"/>
                </a:lnTo>
                <a:lnTo>
                  <a:pt x="56" y="42"/>
                </a:lnTo>
                <a:lnTo>
                  <a:pt x="56" y="48"/>
                </a:lnTo>
                <a:lnTo>
                  <a:pt x="54" y="50"/>
                </a:lnTo>
                <a:lnTo>
                  <a:pt x="54" y="56"/>
                </a:lnTo>
                <a:lnTo>
                  <a:pt x="56" y="60"/>
                </a:lnTo>
                <a:lnTo>
                  <a:pt x="58" y="66"/>
                </a:lnTo>
                <a:lnTo>
                  <a:pt x="58" y="70"/>
                </a:lnTo>
                <a:lnTo>
                  <a:pt x="60" y="70"/>
                </a:lnTo>
                <a:lnTo>
                  <a:pt x="60" y="72"/>
                </a:lnTo>
                <a:lnTo>
                  <a:pt x="62" y="76"/>
                </a:lnTo>
                <a:lnTo>
                  <a:pt x="64" y="80"/>
                </a:lnTo>
                <a:lnTo>
                  <a:pt x="62" y="80"/>
                </a:lnTo>
                <a:lnTo>
                  <a:pt x="60" y="86"/>
                </a:lnTo>
                <a:lnTo>
                  <a:pt x="60" y="86"/>
                </a:lnTo>
                <a:lnTo>
                  <a:pt x="58" y="86"/>
                </a:lnTo>
                <a:lnTo>
                  <a:pt x="56" y="92"/>
                </a:lnTo>
                <a:lnTo>
                  <a:pt x="52" y="92"/>
                </a:lnTo>
                <a:lnTo>
                  <a:pt x="48" y="98"/>
                </a:lnTo>
                <a:lnTo>
                  <a:pt x="40" y="100"/>
                </a:lnTo>
                <a:lnTo>
                  <a:pt x="32" y="104"/>
                </a:lnTo>
                <a:lnTo>
                  <a:pt x="20" y="108"/>
                </a:lnTo>
                <a:lnTo>
                  <a:pt x="12" y="110"/>
                </a:lnTo>
                <a:lnTo>
                  <a:pt x="8" y="116"/>
                </a:lnTo>
                <a:lnTo>
                  <a:pt x="4" y="126"/>
                </a:lnTo>
                <a:lnTo>
                  <a:pt x="2" y="148"/>
                </a:lnTo>
                <a:lnTo>
                  <a:pt x="4" y="164"/>
                </a:lnTo>
                <a:lnTo>
                  <a:pt x="6" y="176"/>
                </a:lnTo>
                <a:lnTo>
                  <a:pt x="12" y="192"/>
                </a:lnTo>
                <a:lnTo>
                  <a:pt x="22" y="220"/>
                </a:lnTo>
                <a:lnTo>
                  <a:pt x="22" y="226"/>
                </a:lnTo>
                <a:lnTo>
                  <a:pt x="22" y="236"/>
                </a:lnTo>
                <a:lnTo>
                  <a:pt x="22" y="246"/>
                </a:lnTo>
                <a:lnTo>
                  <a:pt x="20" y="256"/>
                </a:lnTo>
                <a:lnTo>
                  <a:pt x="18" y="272"/>
                </a:lnTo>
                <a:lnTo>
                  <a:pt x="12" y="290"/>
                </a:lnTo>
                <a:lnTo>
                  <a:pt x="8" y="314"/>
                </a:lnTo>
                <a:lnTo>
                  <a:pt x="4" y="350"/>
                </a:lnTo>
                <a:lnTo>
                  <a:pt x="0" y="372"/>
                </a:lnTo>
                <a:lnTo>
                  <a:pt x="6" y="374"/>
                </a:lnTo>
                <a:lnTo>
                  <a:pt x="8" y="374"/>
                </a:lnTo>
                <a:lnTo>
                  <a:pt x="12" y="374"/>
                </a:lnTo>
                <a:lnTo>
                  <a:pt x="18" y="374"/>
                </a:lnTo>
                <a:lnTo>
                  <a:pt x="20" y="374"/>
                </a:lnTo>
                <a:lnTo>
                  <a:pt x="22" y="382"/>
                </a:lnTo>
                <a:lnTo>
                  <a:pt x="24" y="402"/>
                </a:lnTo>
                <a:lnTo>
                  <a:pt x="28" y="420"/>
                </a:lnTo>
                <a:lnTo>
                  <a:pt x="26" y="452"/>
                </a:lnTo>
                <a:lnTo>
                  <a:pt x="26" y="470"/>
                </a:lnTo>
                <a:lnTo>
                  <a:pt x="22" y="514"/>
                </a:lnTo>
                <a:lnTo>
                  <a:pt x="24" y="540"/>
                </a:lnTo>
                <a:lnTo>
                  <a:pt x="24" y="574"/>
                </a:lnTo>
                <a:lnTo>
                  <a:pt x="28" y="582"/>
                </a:lnTo>
                <a:lnTo>
                  <a:pt x="28" y="604"/>
                </a:lnTo>
                <a:lnTo>
                  <a:pt x="26" y="608"/>
                </a:lnTo>
                <a:lnTo>
                  <a:pt x="26" y="616"/>
                </a:lnTo>
                <a:lnTo>
                  <a:pt x="26" y="622"/>
                </a:lnTo>
                <a:lnTo>
                  <a:pt x="34" y="634"/>
                </a:lnTo>
                <a:lnTo>
                  <a:pt x="34" y="634"/>
                </a:lnTo>
                <a:lnTo>
                  <a:pt x="32" y="638"/>
                </a:lnTo>
                <a:lnTo>
                  <a:pt x="32" y="648"/>
                </a:lnTo>
                <a:lnTo>
                  <a:pt x="34" y="660"/>
                </a:lnTo>
                <a:lnTo>
                  <a:pt x="32" y="666"/>
                </a:lnTo>
                <a:lnTo>
                  <a:pt x="30" y="668"/>
                </a:lnTo>
                <a:lnTo>
                  <a:pt x="30" y="674"/>
                </a:lnTo>
                <a:lnTo>
                  <a:pt x="44" y="682"/>
                </a:lnTo>
                <a:lnTo>
                  <a:pt x="54" y="688"/>
                </a:lnTo>
                <a:lnTo>
                  <a:pt x="62" y="688"/>
                </a:lnTo>
                <a:lnTo>
                  <a:pt x="72" y="686"/>
                </a:lnTo>
                <a:lnTo>
                  <a:pt x="76" y="676"/>
                </a:lnTo>
                <a:lnTo>
                  <a:pt x="74" y="670"/>
                </a:lnTo>
                <a:lnTo>
                  <a:pt x="72" y="666"/>
                </a:lnTo>
                <a:lnTo>
                  <a:pt x="70" y="652"/>
                </a:lnTo>
                <a:lnTo>
                  <a:pt x="68" y="646"/>
                </a:lnTo>
                <a:lnTo>
                  <a:pt x="64" y="638"/>
                </a:lnTo>
                <a:lnTo>
                  <a:pt x="58" y="636"/>
                </a:lnTo>
                <a:lnTo>
                  <a:pt x="66" y="638"/>
                </a:lnTo>
                <a:lnTo>
                  <a:pt x="72" y="622"/>
                </a:lnTo>
                <a:lnTo>
                  <a:pt x="70" y="628"/>
                </a:lnTo>
                <a:lnTo>
                  <a:pt x="72" y="628"/>
                </a:lnTo>
                <a:lnTo>
                  <a:pt x="72" y="626"/>
                </a:lnTo>
                <a:lnTo>
                  <a:pt x="82" y="630"/>
                </a:lnTo>
                <a:lnTo>
                  <a:pt x="88" y="636"/>
                </a:lnTo>
                <a:lnTo>
                  <a:pt x="110" y="640"/>
                </a:lnTo>
                <a:lnTo>
                  <a:pt x="130" y="640"/>
                </a:lnTo>
                <a:lnTo>
                  <a:pt x="136" y="636"/>
                </a:lnTo>
                <a:lnTo>
                  <a:pt x="136" y="634"/>
                </a:lnTo>
                <a:lnTo>
                  <a:pt x="134" y="632"/>
                </a:lnTo>
                <a:lnTo>
                  <a:pt x="132" y="628"/>
                </a:lnTo>
                <a:lnTo>
                  <a:pt x="124" y="624"/>
                </a:lnTo>
                <a:lnTo>
                  <a:pt x="112" y="618"/>
                </a:lnTo>
                <a:lnTo>
                  <a:pt x="110" y="616"/>
                </a:lnTo>
                <a:lnTo>
                  <a:pt x="100" y="612"/>
                </a:lnTo>
                <a:lnTo>
                  <a:pt x="94" y="604"/>
                </a:lnTo>
                <a:lnTo>
                  <a:pt x="96" y="604"/>
                </a:lnTo>
                <a:lnTo>
                  <a:pt x="90" y="588"/>
                </a:lnTo>
                <a:lnTo>
                  <a:pt x="90" y="586"/>
                </a:lnTo>
                <a:lnTo>
                  <a:pt x="90" y="584"/>
                </a:lnTo>
                <a:lnTo>
                  <a:pt x="94" y="582"/>
                </a:lnTo>
                <a:lnTo>
                  <a:pt x="94" y="578"/>
                </a:lnTo>
                <a:lnTo>
                  <a:pt x="94" y="578"/>
                </a:lnTo>
                <a:lnTo>
                  <a:pt x="94" y="572"/>
                </a:lnTo>
                <a:lnTo>
                  <a:pt x="94" y="572"/>
                </a:lnTo>
                <a:lnTo>
                  <a:pt x="100" y="548"/>
                </a:lnTo>
                <a:lnTo>
                  <a:pt x="116" y="490"/>
                </a:lnTo>
                <a:lnTo>
                  <a:pt x="126" y="448"/>
                </a:lnTo>
                <a:lnTo>
                  <a:pt x="138" y="386"/>
                </a:lnTo>
                <a:lnTo>
                  <a:pt x="138" y="376"/>
                </a:lnTo>
                <a:lnTo>
                  <a:pt x="138" y="364"/>
                </a:lnTo>
                <a:lnTo>
                  <a:pt x="138" y="362"/>
                </a:lnTo>
                <a:lnTo>
                  <a:pt x="144" y="374"/>
                </a:lnTo>
                <a:lnTo>
                  <a:pt x="148" y="376"/>
                </a:lnTo>
                <a:lnTo>
                  <a:pt x="152" y="370"/>
                </a:lnTo>
                <a:lnTo>
                  <a:pt x="150" y="316"/>
                </a:lnTo>
                <a:lnTo>
                  <a:pt x="148" y="292"/>
                </a:lnTo>
                <a:lnTo>
                  <a:pt x="150" y="290"/>
                </a:lnTo>
                <a:lnTo>
                  <a:pt x="142" y="270"/>
                </a:lnTo>
                <a:lnTo>
                  <a:pt x="142" y="262"/>
                </a:lnTo>
                <a:lnTo>
                  <a:pt x="144" y="258"/>
                </a:lnTo>
                <a:lnTo>
                  <a:pt x="144" y="250"/>
                </a:lnTo>
                <a:lnTo>
                  <a:pt x="144" y="248"/>
                </a:lnTo>
                <a:lnTo>
                  <a:pt x="148" y="248"/>
                </a:lnTo>
                <a:lnTo>
                  <a:pt x="150" y="244"/>
                </a:lnTo>
                <a:lnTo>
                  <a:pt x="152" y="244"/>
                </a:lnTo>
                <a:lnTo>
                  <a:pt x="150" y="232"/>
                </a:lnTo>
                <a:lnTo>
                  <a:pt x="162" y="232"/>
                </a:lnTo>
                <a:lnTo>
                  <a:pt x="168" y="234"/>
                </a:lnTo>
                <a:lnTo>
                  <a:pt x="180" y="234"/>
                </a:lnTo>
                <a:lnTo>
                  <a:pt x="188" y="232"/>
                </a:lnTo>
                <a:lnTo>
                  <a:pt x="194" y="230"/>
                </a:lnTo>
                <a:lnTo>
                  <a:pt x="196" y="220"/>
                </a:lnTo>
                <a:lnTo>
                  <a:pt x="198" y="212"/>
                </a:lnTo>
                <a:lnTo>
                  <a:pt x="196" y="210"/>
                </a:lnTo>
                <a:close/>
                <a:moveTo>
                  <a:pt x="124" y="190"/>
                </a:moveTo>
                <a:lnTo>
                  <a:pt x="126" y="190"/>
                </a:lnTo>
                <a:lnTo>
                  <a:pt x="130" y="192"/>
                </a:lnTo>
                <a:lnTo>
                  <a:pt x="124" y="19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510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"/>
                            </p:stCondLst>
                            <p:childTnLst>
                              <p:par>
                                <p:cTn id="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3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"/>
                            </p:stCondLst>
                            <p:childTnLst>
                              <p:par>
                                <p:cTn id="3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20000">
                                      <p:cBhvr>
                                        <p:cTn id="3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"/>
                            </p:stCondLst>
                            <p:childTnLst>
                              <p:par>
                                <p:cTn id="4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420000">
                                      <p:cBhvr>
                                        <p:cTn id="4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"/>
                            </p:stCondLst>
                            <p:childTnLst>
                              <p:par>
                                <p:cTn id="4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00" fill="hold"/>
                                        <p:tgtEl>
                                          <p:spTgt spid="3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"/>
                            </p:stCondLst>
                            <p:childTnLst>
                              <p:par>
                                <p:cTn id="5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3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"/>
                            </p:stCondLst>
                            <p:childTnLst>
                              <p:par>
                                <p:cTn id="6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100" fill="hold"/>
                                        <p:tgtEl>
                                          <p:spTgt spid="3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"/>
                            </p:stCondLst>
                            <p:childTnLst>
                              <p:par>
                                <p:cTn id="67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100" fill="hold"/>
                                        <p:tgtEl>
                                          <p:spTgt spid="3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"/>
                            </p:stCondLst>
                            <p:childTnLst>
                              <p:par>
                                <p:cTn id="8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100" fill="hold"/>
                                        <p:tgtEl>
                                          <p:spTgt spid="3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"/>
                            </p:stCondLst>
                            <p:childTnLst>
                              <p:par>
                                <p:cTn id="83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100" fill="hold"/>
                                        <p:tgtEl>
                                          <p:spTgt spid="3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"/>
                            </p:stCondLst>
                            <p:childTnLst>
                              <p:par>
                                <p:cTn id="9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100" fill="hold"/>
                                        <p:tgtEl>
                                          <p:spTgt spid="4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"/>
                            </p:stCondLst>
                            <p:childTnLst>
                              <p:par>
                                <p:cTn id="99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100" fill="hold"/>
                                        <p:tgtEl>
                                          <p:spTgt spid="4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"/>
                            </p:stCondLst>
                            <p:childTnLst>
                              <p:par>
                                <p:cTn id="10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  <p:bldP spid="35" grpId="0"/>
      <p:bldP spid="35" grpId="1"/>
      <p:bldP spid="35" grpId="2"/>
      <p:bldP spid="36" grpId="0" animBg="1"/>
      <p:bldP spid="37" grpId="0"/>
      <p:bldP spid="37" grpId="1"/>
      <p:bldP spid="37" grpId="2"/>
      <p:bldP spid="38" grpId="0"/>
      <p:bldP spid="38" grpId="1"/>
      <p:bldP spid="38" grpId="2"/>
      <p:bldP spid="39" grpId="0" animBg="1"/>
      <p:bldP spid="40" grpId="0" animBg="1"/>
      <p:bldP spid="41" grpId="0"/>
      <p:bldP spid="41" grpId="1"/>
      <p:bldP spid="41" grpId="2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706090"/>
          </a:xfrm>
          <a:solidFill>
            <a:srgbClr val="FFFF00"/>
          </a:solidFill>
          <a:ln>
            <a:solidFill>
              <a:srgbClr val="C0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Achievements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7"/>
            <a:ext cx="8112215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4651" b="2326"/>
          <a:stretch>
            <a:fillRect/>
          </a:stretch>
        </p:blipFill>
        <p:spPr bwMode="auto">
          <a:xfrm>
            <a:off x="337621" y="44625"/>
            <a:ext cx="8482851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5007" b="1610"/>
          <a:stretch>
            <a:fillRect/>
          </a:stretch>
        </p:blipFill>
        <p:spPr bwMode="auto">
          <a:xfrm>
            <a:off x="323528" y="2492896"/>
            <a:ext cx="849694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241088" y="2348880"/>
            <a:ext cx="6661824" cy="4416594"/>
          </a:xfrm>
          <a:prstGeom prst="rect">
            <a:avLst/>
          </a:prstGeom>
          <a:solidFill>
            <a:srgbClr val="FFFFFF"/>
          </a:solidFill>
          <a:ln w="2857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E24151"/>
                </a:solidFill>
                <a:effectLst/>
                <a:cs typeface="Arial" pitchFamily="34" charset="0"/>
              </a:rPr>
              <a:t>PROFILE OF Mr. HARISH BUTLE, FOUNDER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DEEPER is the brainchild of Harish Butle, a noted Social Entrepreneur,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Educationist and Social worker</a:t>
            </a:r>
            <a:r>
              <a:rPr kumimoji="0" lang="en-US" sz="1600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who believes each deserving student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must be given an equal opportunity</a:t>
            </a:r>
            <a:r>
              <a:rPr kumimoji="0" lang="en-US" sz="1600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and facility to compete in a fair manner.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 </a:t>
            </a:r>
            <a:endParaRPr kumimoji="0" lang="en-US" sz="28700" b="1" i="1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Harish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Butle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-</a:t>
            </a:r>
            <a:r>
              <a:rPr lang="en-US" sz="1400" b="1" i="1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kumimoji="0" lang="en-US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Founder and Brain behind the social concepts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Founder Secretary -                         DEEPER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Founder President - 		    SIR Foundation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Editor-			   ‘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Tumhi-Aamhi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Paalak</a:t>
            </a:r>
            <a:r>
              <a:rPr lang="en-US" sz="1600" b="1" dirty="0">
                <a:solidFill>
                  <a:srgbClr val="002060"/>
                </a:solidFill>
                <a:cs typeface="Arial" pitchFamily="34" charset="0"/>
              </a:rPr>
              <a:t>’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magazine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Founder &amp; Managing Director -    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Saad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Manuskichi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Foundation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Founder President –		    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Mahaexam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600" b="1" dirty="0">
                <a:solidFill>
                  <a:srgbClr val="002060"/>
                </a:solidFill>
                <a:cs typeface="Arial" pitchFamily="34" charset="0"/>
              </a:rPr>
              <a:t>Founder President – 	     </a:t>
            </a:r>
            <a:r>
              <a:rPr lang="en-US" sz="1600" b="1" dirty="0" err="1">
                <a:solidFill>
                  <a:srgbClr val="002060"/>
                </a:solidFill>
                <a:cs typeface="Arial" pitchFamily="34" charset="0"/>
              </a:rPr>
              <a:t>Mahaparents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Conceptuliser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 – 		     ‘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Mahapalak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’ and ‘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Sansthapalak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’ </a:t>
            </a:r>
            <a:r>
              <a:rPr kumimoji="0" 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rPr>
              <a:t>Sanman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cs typeface="Arial" pitchFamily="34" charset="0"/>
            </a:endParaRPr>
          </a:p>
        </p:txBody>
      </p:sp>
      <p:pic>
        <p:nvPicPr>
          <p:cNvPr id="3074" name="Picture 2" descr="https://www.deeper.co.in/assets/img/concept-by/harish-but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0546" y="332656"/>
            <a:ext cx="2495551" cy="1828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638944"/>
          </a:xfrm>
          <a:ln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Team DEEPER</a:t>
            </a:r>
            <a:endParaRPr lang="en-IN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536" y="1052738"/>
          <a:ext cx="8460432" cy="566638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{1E171933-4619-4E11-9A3F-F7608DF75F80}</a:tableStyleId>
              </a:tblPr>
              <a:tblGrid>
                <a:gridCol w="55961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642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13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Committees 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No. of  Members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316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Governing Council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316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Executive Council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21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1331">
                <a:tc>
                  <a:txBody>
                    <a:bodyPr/>
                    <a:lstStyle/>
                    <a:p>
                      <a:pPr algn="l"/>
                      <a:r>
                        <a:rPr lang="en-US" sz="2400" b="1" baseline="0" dirty="0">
                          <a:solidFill>
                            <a:srgbClr val="FF0000"/>
                          </a:solidFill>
                        </a:rPr>
                        <a:t>Academic Council Committee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21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7266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Divisional Co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</a:rPr>
                        <a:t>ordinator Committee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9 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</a:rPr>
                        <a:t> + 2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13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District Co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</a:rPr>
                        <a:t>ordinator Committee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36 + 4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7266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Academic Co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</a:rPr>
                        <a:t>ordinator Committee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36 + 4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013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District Committee members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750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013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College Representatives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400" b="1" baseline="0" dirty="0">
                          <a:solidFill>
                            <a:srgbClr val="FF0000"/>
                          </a:solidFill>
                        </a:rPr>
                        <a:t> per college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  <a:ln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Board Of Directors</a:t>
            </a:r>
            <a:endParaRPr lang="en-IN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6024" y="720079"/>
          <a:ext cx="8748464" cy="5949281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4198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64049"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Prin.Dr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.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</a:rPr>
                        <a:t>Kiran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</a:rPr>
                        <a:t>Mangaonkar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(Mumbai)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President 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9833835824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404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Mr.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Dilip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 K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Deshmukh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Latur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Executive President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9422303120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225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Mr. Harish Butle (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Pune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Founder - Secretary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9422001560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404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Prin.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Mukund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Andhalkar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 (Mumbai-U)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Vice President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9821029372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225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Mr.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Vitthal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</a:rPr>
                        <a:t>Gulhane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</a:rPr>
                        <a:t>Pune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Treasurer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9960305643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225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Dr.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Sanjay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</a:rPr>
                        <a:t>Shinde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</a:rPr>
                        <a:t>Nashik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Head Executive Council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9422748427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6404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Mr.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Mayur</a:t>
                      </a: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 Mehta </a:t>
                      </a:r>
                    </a:p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(Mumbai)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Head Academic Council </a:t>
                      </a:r>
                    </a:p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- Urban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9322238784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6404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Mr.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</a:rPr>
                        <a:t>Gurudas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</a:rPr>
                        <a:t>Vernekar</a:t>
                      </a:r>
                      <a:endParaRPr lang="en-US" sz="2000" b="1" baseline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en-US" sz="2000" b="1" baseline="0" dirty="0" err="1">
                          <a:solidFill>
                            <a:srgbClr val="FF0000"/>
                          </a:solidFill>
                        </a:rPr>
                        <a:t>Akluj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Head Academic Council</a:t>
                      </a:r>
                    </a:p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 - Rural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9422463103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225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Mr. Raj Bhatt (Mumbai)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Head  Academic Technical</a:t>
                      </a:r>
                      <a:r>
                        <a:rPr lang="en-US" sz="2000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9892168497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9;p35"/>
          <p:cNvSpPr txBox="1">
            <a:spLocks/>
          </p:cNvSpPr>
          <p:nvPr/>
        </p:nvSpPr>
        <p:spPr>
          <a:xfrm>
            <a:off x="2954851" y="116632"/>
            <a:ext cx="3234300" cy="792088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THANKS!</a:t>
            </a:r>
          </a:p>
        </p:txBody>
      </p:sp>
      <p:sp>
        <p:nvSpPr>
          <p:cNvPr id="6" name="Google Shape;260;p35"/>
          <p:cNvSpPr txBox="1">
            <a:spLocks/>
          </p:cNvSpPr>
          <p:nvPr/>
        </p:nvSpPr>
        <p:spPr>
          <a:xfrm>
            <a:off x="791580" y="1196752"/>
            <a:ext cx="7560840" cy="4320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sz="3200" b="1" dirty="0">
                <a:solidFill>
                  <a:schemeClr val="tx1"/>
                </a:solidFill>
                <a:hlinkClick r:id="rId2"/>
              </a:rPr>
              <a:t>For Any Queries:</a:t>
            </a:r>
            <a:endParaRPr lang="en-IN" sz="3200" b="1" dirty="0">
              <a:solidFill>
                <a:schemeClr val="tx1"/>
              </a:solidFill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sz="3200" b="1" noProof="0" dirty="0" smtClean="0">
                <a:hlinkClick r:id="rId2"/>
              </a:rPr>
              <a:t>www.deeper.org.in</a:t>
            </a:r>
            <a:endParaRPr lang="en-US" sz="3200" b="1" noProof="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201, </a:t>
            </a:r>
            <a:r>
              <a:rPr lang="en-US" sz="2000" b="1" dirty="0" err="1">
                <a:solidFill>
                  <a:srgbClr val="C00000"/>
                </a:solidFill>
                <a:cs typeface="Arial" pitchFamily="34" charset="0"/>
              </a:rPr>
              <a:t>Balkrushna</a:t>
            </a: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cs typeface="Arial" pitchFamily="34" charset="0"/>
              </a:rPr>
              <a:t>Apts</a:t>
            </a: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, 495, </a:t>
            </a:r>
            <a:r>
              <a:rPr lang="en-US" sz="2000" b="1" dirty="0" err="1">
                <a:solidFill>
                  <a:srgbClr val="C00000"/>
                </a:solidFill>
                <a:cs typeface="Arial" pitchFamily="34" charset="0"/>
              </a:rPr>
              <a:t>Narayan</a:t>
            </a: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cs typeface="Arial" pitchFamily="34" charset="0"/>
              </a:rPr>
              <a:t>Peth</a:t>
            </a: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Inside </a:t>
            </a:r>
            <a:r>
              <a:rPr lang="en-US" sz="2000" b="1" dirty="0" err="1">
                <a:solidFill>
                  <a:srgbClr val="C00000"/>
                </a:solidFill>
                <a:cs typeface="Arial" pitchFamily="34" charset="0"/>
              </a:rPr>
              <a:t>Gajanan</a:t>
            </a: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cs typeface="Arial" pitchFamily="34" charset="0"/>
              </a:rPr>
              <a:t>Chaitanya</a:t>
            </a: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 Building, Near </a:t>
            </a:r>
            <a:r>
              <a:rPr lang="en-US" sz="2000" b="1" dirty="0" err="1">
                <a:solidFill>
                  <a:srgbClr val="C00000"/>
                </a:solidFill>
                <a:cs typeface="Arial" pitchFamily="34" charset="0"/>
              </a:rPr>
              <a:t>Patrya</a:t>
            </a: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cs typeface="Arial" pitchFamily="34" charset="0"/>
              </a:rPr>
              <a:t>Maruti</a:t>
            </a:r>
            <a:r>
              <a:rPr lang="en-US" sz="2000" b="1" dirty="0">
                <a:solidFill>
                  <a:srgbClr val="C00000"/>
                </a:solidFill>
                <a:cs typeface="Arial" pitchFamily="34" charset="0"/>
              </a:rPr>
              <a:t>, Pune-411030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b="1" dirty="0">
              <a:solidFill>
                <a:srgbClr val="C00000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cs typeface="Arial" pitchFamily="34" charset="0"/>
              </a:rPr>
              <a:t>         </a:t>
            </a: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+ 91-20-2446 5885                      + 91-860 500 9231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         +91-860 500 9232	            + 91-982 309 9663</a:t>
            </a:r>
            <a:endParaRPr lang="en-US" sz="2400" b="1" dirty="0">
              <a:solidFill>
                <a:srgbClr val="FF0000"/>
              </a:solidFill>
              <a:cs typeface="Arial" pitchFamily="34" charset="0"/>
              <a:hlinkClick r:id="rId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b="1" dirty="0">
              <a:solidFill>
                <a:srgbClr val="FFFFFF"/>
              </a:solidFill>
              <a:cs typeface="Arial" pitchFamily="34" charset="0"/>
              <a:hlinkClick r:id="rId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FFFFFF"/>
                </a:solidFill>
                <a:cs typeface="Arial" pitchFamily="34" charset="0"/>
                <a:hlinkClick r:id="rId2"/>
              </a:rPr>
              <a:t>deeperexams@gmail.com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FFFF"/>
                </a:solidFill>
                <a:cs typeface="Arial" pitchFamily="34" charset="0"/>
                <a:hlinkClick r:id="rId2"/>
              </a:rPr>
              <a:t>Portal</a:t>
            </a:r>
            <a:r>
              <a:rPr lang="en-US" sz="2800" b="1" dirty="0" smtClean="0">
                <a:solidFill>
                  <a:srgbClr val="FFFFFF"/>
                </a:solidFill>
                <a:cs typeface="Arial" pitchFamily="34" charset="0"/>
                <a:hlinkClick r:id="rId2"/>
              </a:rPr>
              <a:t>:</a:t>
            </a:r>
            <a:r>
              <a:rPr lang="en-US" sz="3200" b="1" dirty="0" smtClean="0">
                <a:solidFill>
                  <a:srgbClr val="FFFFFF"/>
                </a:solidFill>
                <a:cs typeface="Arial" pitchFamily="34" charset="0"/>
                <a:hlinkClick r:id="rId2"/>
              </a:rPr>
              <a:t> </a:t>
            </a:r>
            <a:r>
              <a:rPr lang="en-US" sz="3600" b="1" dirty="0" smtClean="0">
                <a:solidFill>
                  <a:srgbClr val="FFFFFF"/>
                </a:solidFill>
                <a:cs typeface="Arial" pitchFamily="34" charset="0"/>
                <a:hlinkClick r:id="rId2"/>
              </a:rPr>
              <a:t>safer.deeper.org.in</a:t>
            </a:r>
            <a:endParaRPr lang="en-US" sz="3200" b="1" dirty="0" smtClean="0">
              <a:solidFill>
                <a:srgbClr val="FFFFFF"/>
              </a:solidFill>
              <a:cs typeface="Arial" pitchFamily="34" charset="0"/>
              <a:hlinkClick r:id="rId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solidFill>
                <a:srgbClr val="FFFFFF"/>
              </a:solidFill>
              <a:cs typeface="Arial" pitchFamily="34" charset="0"/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endParaRPr lang="en-US" sz="3200" b="1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sz="3200" b="1" noProof="0" dirty="0"/>
              <a:t> 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5589241"/>
            <a:ext cx="7632848" cy="523220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Social </a:t>
            </a:r>
            <a:r>
              <a:rPr lang="en-US" sz="2800" b="1" dirty="0">
                <a:solidFill>
                  <a:srgbClr val="7030A0"/>
                </a:solidFill>
              </a:rPr>
              <a:t>|</a:t>
            </a:r>
            <a:r>
              <a:rPr lang="en-US" sz="2800" b="1" dirty="0">
                <a:solidFill>
                  <a:srgbClr val="C00000"/>
                </a:solidFill>
              </a:rPr>
              <a:t> Affordable </a:t>
            </a:r>
            <a:r>
              <a:rPr lang="en-US" sz="2800" b="1" dirty="0">
                <a:solidFill>
                  <a:srgbClr val="7030A0"/>
                </a:solidFill>
              </a:rPr>
              <a:t>|</a:t>
            </a:r>
            <a:r>
              <a:rPr lang="en-US" sz="2800" b="1" dirty="0">
                <a:solidFill>
                  <a:srgbClr val="C00000"/>
                </a:solidFill>
              </a:rPr>
              <a:t> Fair </a:t>
            </a:r>
            <a:r>
              <a:rPr lang="en-US" sz="2800" b="1" dirty="0">
                <a:solidFill>
                  <a:srgbClr val="7030A0"/>
                </a:solidFill>
              </a:rPr>
              <a:t>|</a:t>
            </a:r>
            <a:r>
              <a:rPr lang="en-US" sz="2800" b="1" dirty="0">
                <a:solidFill>
                  <a:srgbClr val="C00000"/>
                </a:solidFill>
              </a:rPr>
              <a:t> Excellent </a:t>
            </a:r>
            <a:r>
              <a:rPr lang="en-US" sz="2800" b="1" dirty="0">
                <a:solidFill>
                  <a:srgbClr val="7030A0"/>
                </a:solidFill>
              </a:rPr>
              <a:t>|</a:t>
            </a:r>
            <a:r>
              <a:rPr lang="en-US" sz="2800" b="1" dirty="0">
                <a:solidFill>
                  <a:srgbClr val="C00000"/>
                </a:solidFill>
              </a:rPr>
              <a:t> Reasonable</a:t>
            </a:r>
            <a:endParaRPr lang="en-IN" sz="2800" b="1" dirty="0">
              <a:solidFill>
                <a:srgbClr val="C0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99592" y="3240360"/>
            <a:ext cx="332656" cy="737320"/>
            <a:chOff x="899592" y="3240360"/>
            <a:chExt cx="332656" cy="737320"/>
          </a:xfrm>
        </p:grpSpPr>
        <p:pic>
          <p:nvPicPr>
            <p:cNvPr id="1026" name="Picture 2" descr="C:\Users\Bhupesh\AppData\Local\Microsoft\Windows\Temporary Internet Files\Content.IE5\G36R0NT5\768px-Phone_Shiny_Icon.svg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99592" y="3240360"/>
              <a:ext cx="332656" cy="332656"/>
            </a:xfrm>
            <a:prstGeom prst="rect">
              <a:avLst/>
            </a:prstGeom>
            <a:noFill/>
          </p:spPr>
        </p:pic>
        <p:pic>
          <p:nvPicPr>
            <p:cNvPr id="8" name="Picture 2" descr="C:\Users\Bhupesh\AppData\Local\Microsoft\Windows\Temporary Internet Files\Content.IE5\G36R0NT5\768px-Phone_Shiny_Icon.svg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99592" y="3645024"/>
              <a:ext cx="332656" cy="332656"/>
            </a:xfrm>
            <a:prstGeom prst="rect">
              <a:avLst/>
            </a:prstGeom>
            <a:noFill/>
          </p:spPr>
        </p:pic>
      </p:grpSp>
      <p:grpSp>
        <p:nvGrpSpPr>
          <p:cNvPr id="12" name="Group 11"/>
          <p:cNvGrpSpPr/>
          <p:nvPr/>
        </p:nvGrpSpPr>
        <p:grpSpPr>
          <a:xfrm>
            <a:off x="4716016" y="3284985"/>
            <a:ext cx="332656" cy="720080"/>
            <a:chOff x="4716016" y="3284984"/>
            <a:chExt cx="332656" cy="720080"/>
          </a:xfrm>
        </p:grpSpPr>
        <p:pic>
          <p:nvPicPr>
            <p:cNvPr id="9" name="Picture 2" descr="C:\Users\Bhupesh\AppData\Local\Microsoft\Windows\Temporary Internet Files\Content.IE5\G36R0NT5\768px-Phone_Shiny_Icon.svg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16016" y="3284984"/>
              <a:ext cx="332656" cy="332656"/>
            </a:xfrm>
            <a:prstGeom prst="rect">
              <a:avLst/>
            </a:prstGeom>
            <a:noFill/>
          </p:spPr>
        </p:pic>
        <p:pic>
          <p:nvPicPr>
            <p:cNvPr id="10" name="Picture 2" descr="C:\Users\Bhupesh\AppData\Local\Microsoft\Windows\Temporary Internet Files\Content.IE5\G36R0NT5\768px-Phone_Shiny_Icon.svg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16016" y="3672408"/>
              <a:ext cx="332656" cy="33265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Welcome To Parent –Teachers 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2293</TotalTime>
  <Words>947</Words>
  <Application>Microsoft Office PowerPoint</Application>
  <PresentationFormat>On-screen Show (4:3)</PresentationFormat>
  <Paragraphs>318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Welcome To Parent –Teachers Meeting</vt:lpstr>
      <vt:lpstr>Slide 1</vt:lpstr>
      <vt:lpstr>Let’s Take It One Step Further</vt:lpstr>
      <vt:lpstr>What is DEEPER…</vt:lpstr>
      <vt:lpstr>Slide 4</vt:lpstr>
      <vt:lpstr>Key Features</vt:lpstr>
      <vt:lpstr>Steps to reach the Goal</vt:lpstr>
      <vt:lpstr>PREPARE</vt:lpstr>
      <vt:lpstr>PRACTICE</vt:lpstr>
      <vt:lpstr>Evaluate -Spirit of Real Mock – 2021 and 2022</vt:lpstr>
      <vt:lpstr>EXAMS AND SCHEDULE FOR 2020 -2021</vt:lpstr>
      <vt:lpstr>OFFERS AND PACKAGES</vt:lpstr>
      <vt:lpstr>Slide 12</vt:lpstr>
      <vt:lpstr>NEET RANKERS -2020</vt:lpstr>
      <vt:lpstr>MHT- CET TOPPERS 2020 WITH 100 PERCENTILE</vt:lpstr>
      <vt:lpstr>For Teachers…..</vt:lpstr>
      <vt:lpstr>Achievements</vt:lpstr>
      <vt:lpstr>Slide 17</vt:lpstr>
      <vt:lpstr>Slide 18</vt:lpstr>
      <vt:lpstr>Team DEEPER</vt:lpstr>
      <vt:lpstr>Board Of Directors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Bhupesh</dc:creator>
  <cp:lastModifiedBy>Shree</cp:lastModifiedBy>
  <cp:revision>91</cp:revision>
  <dcterms:created xsi:type="dcterms:W3CDTF">2020-11-20T19:32:24Z</dcterms:created>
  <dcterms:modified xsi:type="dcterms:W3CDTF">2021-06-02T13:00:33Z</dcterms:modified>
</cp:coreProperties>
</file>